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65" r:id="rId4"/>
    <p:sldMasterId id="2147483766" r:id="rId5"/>
    <p:sldMasterId id="2147483767" r:id="rId6"/>
  </p:sldMasterIdLst>
  <p:notesMasterIdLst>
    <p:notesMasterId r:id="rId28"/>
  </p:notesMasterIdLst>
  <p:sldIdLst>
    <p:sldId id="256" r:id="rId7"/>
    <p:sldId id="258" r:id="rId8"/>
    <p:sldId id="318" r:id="rId9"/>
    <p:sldId id="337" r:id="rId10"/>
    <p:sldId id="320" r:id="rId11"/>
    <p:sldId id="321" r:id="rId12"/>
    <p:sldId id="322" r:id="rId13"/>
    <p:sldId id="324" r:id="rId14"/>
    <p:sldId id="331" r:id="rId15"/>
    <p:sldId id="326" r:id="rId16"/>
    <p:sldId id="325" r:id="rId17"/>
    <p:sldId id="332" r:id="rId18"/>
    <p:sldId id="327" r:id="rId19"/>
    <p:sldId id="328" r:id="rId20"/>
    <p:sldId id="329" r:id="rId21"/>
    <p:sldId id="336" r:id="rId22"/>
    <p:sldId id="330" r:id="rId23"/>
    <p:sldId id="333" r:id="rId24"/>
    <p:sldId id="334" r:id="rId25"/>
    <p:sldId id="335" r:id="rId26"/>
    <p:sldId id="340" r:id="rId27"/>
  </p:sldIdLst>
  <p:sldSz cx="9144000" cy="6858000" type="screen4x3"/>
  <p:notesSz cx="6858000" cy="9144000"/>
  <p:embeddedFontLst>
    <p:embeddedFont>
      <p:font typeface="Cambria" panose="02040503050406030204" pitchFamily="18" charset="0"/>
      <p:regular r:id="rId29"/>
      <p:bold r:id="rId30"/>
      <p:italic r:id="rId31"/>
      <p:boldItalic r:id="rId32"/>
    </p:embeddedFont>
    <p:embeddedFont>
      <p:font typeface="Open Sans" panose="020B0604020202020204" charset="0"/>
      <p:regular r:id="rId33"/>
      <p:bold r:id="rId34"/>
      <p:italic r:id="rId35"/>
      <p:boldItalic r:id="rId36"/>
    </p:embeddedFont>
    <p:embeddedFont>
      <p:font typeface="Playfair Display" panose="020B060402020202020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mar Kumar" initials="" lastIdx="1" clrIdx="0"/>
  <p:cmAuthor id="1" name="Rebecca Feiden" initials="RF" lastIdx="8" clrIdx="1">
    <p:extLst>
      <p:ext uri="{19B8F6BF-5375-455C-9EA6-DF929625EA0E}">
        <p15:presenceInfo xmlns:p15="http://schemas.microsoft.com/office/powerpoint/2012/main" userId="S::rebecca.feiden@spcsa.nv.gov::fd18cebc-0508-4b38-b6c1-d0a03d487c75" providerId="AD"/>
      </p:ext>
    </p:extLst>
  </p:cmAuthor>
  <p:cmAuthor id="2" name="Erk, Nicole" initials="EN" lastIdx="7" clrIdx="2">
    <p:extLst>
      <p:ext uri="{19B8F6BF-5375-455C-9EA6-DF929625EA0E}">
        <p15:presenceInfo xmlns:p15="http://schemas.microsoft.com/office/powerpoint/2012/main" userId="S::nicole.erk@pearson.com::70ce5b46-802d-4ef6-b942-82a434e53e06" providerId="AD"/>
      </p:ext>
    </p:extLst>
  </p:cmAuthor>
  <p:cmAuthor id="3" name="Laura K. Granier" initials="LKG" lastIdx="2" clrIdx="3">
    <p:extLst>
      <p:ext uri="{19B8F6BF-5375-455C-9EA6-DF929625EA0E}">
        <p15:presenceInfo xmlns:p15="http://schemas.microsoft.com/office/powerpoint/2012/main" userId="S::LK_Granier@hollandhart.com::5443cf85-2e84-415a-b460-6576cf5e9dd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502C"/>
    <a:srgbClr val="0066FF"/>
    <a:srgbClr val="D84FE3"/>
    <a:srgbClr val="000000"/>
    <a:srgbClr val="CCCCFF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F788CAB-E1BE-42F1-8ED6-77A8F638FF36}">
  <a:tblStyle styleId="{5F788CAB-E1BE-42F1-8ED6-77A8F638FF3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88" autoAdjust="0"/>
    <p:restoredTop sz="82944" autoAdjust="0"/>
  </p:normalViewPr>
  <p:slideViewPr>
    <p:cSldViewPr snapToGrid="0">
      <p:cViewPr varScale="1">
        <p:scale>
          <a:sx n="56" d="100"/>
          <a:sy n="56" d="100"/>
        </p:scale>
        <p:origin x="1070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font" Target="fonts/font11.fntdata"/><Relationship Id="rId21" Type="http://schemas.openxmlformats.org/officeDocument/2006/relationships/slide" Target="slides/slide15.xml"/><Relationship Id="rId34" Type="http://schemas.openxmlformats.org/officeDocument/2006/relationships/font" Target="fonts/font6.fntdata"/><Relationship Id="rId42" Type="http://schemas.openxmlformats.org/officeDocument/2006/relationships/presProps" Target="pres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3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0" Type="http://schemas.openxmlformats.org/officeDocument/2006/relationships/slide" Target="slides/slide14.xml"/><Relationship Id="rId41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1124744" y="4343400"/>
            <a:ext cx="460851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 txBox="1">
            <a:spLocks noGrp="1"/>
          </p:cNvSpPr>
          <p:nvPr>
            <p:ph type="sldNum" idx="12"/>
          </p:nvPr>
        </p:nvSpPr>
        <p:spPr>
          <a:xfrm>
            <a:off x="6022876" y="8686800"/>
            <a:ext cx="835124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49189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Shape 5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Shape 5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70732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Shape 6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Shape 6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i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6339221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Shape 6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Shape 6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i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7711233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Shape 6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Shape 6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i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0893386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Shape 6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Shape 6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i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1424717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Shape 6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Shape 6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i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4369470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Shape 6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Shape 6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i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742501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Shape 6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Shape 6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i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7882494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Shape 6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Shape 6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i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6098303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Shape 6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Shape 6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i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7623856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Shape 6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Shape 6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i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18795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Shape 5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Shape 5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368915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Shape 6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Shape 6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i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2447008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Shape 6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Shape 6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i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557822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Shape 6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Shape 6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i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795282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Shape 6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Shape 6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19/20- Achievement- 6.5 (5 and 1.5); student engagement 4;</a:t>
            </a:r>
            <a:r>
              <a:rPr lang="en-US" sz="1200" i="1" baseline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grad rate 0; CCR 2 = 13.8</a:t>
            </a:r>
            <a:endParaRPr sz="1200" i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614485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Shape 6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Shape 6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i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948277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Shape 6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Shape 6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i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946187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Shape 6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Shape 6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i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727046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Shape 6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Shape 6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i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5839536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Shape 6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Shape 6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i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469146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Option1">
  <p:cSld name="Title Slide Option1">
    <p:bg>
      <p:bgPr>
        <a:solidFill>
          <a:schemeClr val="dk2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/>
          </p:cNvSpPr>
          <p:nvPr>
            <p:ph type="pic" idx="2"/>
          </p:nvPr>
        </p:nvSpPr>
        <p:spPr>
          <a:xfrm>
            <a:off x="4581524" y="0"/>
            <a:ext cx="45624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1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9" name="Shape 199"/>
          <p:cNvSpPr txBox="1">
            <a:spLocks noGrp="1"/>
          </p:cNvSpPr>
          <p:nvPr>
            <p:ph type="ctrTitle"/>
          </p:nvPr>
        </p:nvSpPr>
        <p:spPr>
          <a:xfrm>
            <a:off x="333025" y="1680064"/>
            <a:ext cx="3683100" cy="22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600" b="0" i="0" u="none" strike="noStrike" cap="none">
                <a:solidFill>
                  <a:schemeClr val="accent6"/>
                </a:solidFill>
              </a:defRPr>
            </a:lvl1pPr>
            <a:lvl2pPr lvl="1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0" name="Shape 200"/>
          <p:cNvSpPr txBox="1">
            <a:spLocks noGrp="1"/>
          </p:cNvSpPr>
          <p:nvPr>
            <p:ph type="subTitle" idx="1"/>
          </p:nvPr>
        </p:nvSpPr>
        <p:spPr>
          <a:xfrm>
            <a:off x="333025" y="3549650"/>
            <a:ext cx="3397200" cy="1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800" i="0" u="none" strike="noStrike" cap="none">
                <a:solidFill>
                  <a:schemeClr val="lt1"/>
                </a:solidFill>
              </a:defRPr>
            </a:lvl1pPr>
            <a:lvl2pPr marL="457200" marR="0" lvl="1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 i="0" u="none" strike="noStrike" cap="none">
                <a:solidFill>
                  <a:srgbClr val="88AABF"/>
                </a:solidFill>
              </a:defRPr>
            </a:lvl2pPr>
            <a:lvl3pPr marL="914400" marR="0" lvl="2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 i="0" u="none" strike="noStrike" cap="none">
                <a:solidFill>
                  <a:srgbClr val="88AABF"/>
                </a:solidFill>
              </a:defRPr>
            </a:lvl3pPr>
            <a:lvl4pPr marL="1371600" marR="0" lvl="3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i="0" u="none" strike="noStrike" cap="none">
                <a:solidFill>
                  <a:srgbClr val="88AABF"/>
                </a:solidFill>
              </a:defRPr>
            </a:lvl4pPr>
            <a:lvl5pPr marL="1828800" marR="0" lvl="4" indent="0" algn="ctr" rtl="0">
              <a:lnSpc>
                <a:spcPct val="115000"/>
              </a:lnSpc>
              <a:spcBef>
                <a:spcPts val="850"/>
              </a:spcBef>
              <a:spcAft>
                <a:spcPts val="0"/>
              </a:spcAft>
              <a:buClr>
                <a:srgbClr val="88AABF"/>
              </a:buClr>
              <a:buSzPts val="1600"/>
              <a:buNone/>
              <a:defRPr sz="1800" i="0" u="none" strike="noStrike" cap="none">
                <a:solidFill>
                  <a:srgbClr val="88AABF"/>
                </a:solidFill>
              </a:defRPr>
            </a:lvl5pPr>
            <a:lvl6pPr marL="2286000" marR="0" lvl="5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88AABF"/>
              </a:buClr>
              <a:buSzPts val="1600"/>
              <a:buNone/>
              <a:defRPr sz="2000" i="0" u="none" strike="noStrike" cap="none">
                <a:solidFill>
                  <a:srgbClr val="88AABF"/>
                </a:solidFill>
              </a:defRPr>
            </a:lvl6pPr>
            <a:lvl7pPr marL="2743200" marR="0" lvl="6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88AABF"/>
              </a:buClr>
              <a:buSzPts val="1600"/>
              <a:buNone/>
              <a:defRPr sz="2000" i="0" u="none" strike="noStrike" cap="none">
                <a:solidFill>
                  <a:srgbClr val="88AABF"/>
                </a:solidFill>
              </a:defRPr>
            </a:lvl7pPr>
            <a:lvl8pPr marL="3200400" marR="0" lvl="7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88AABF"/>
              </a:buClr>
              <a:buSzPts val="1600"/>
              <a:buNone/>
              <a:defRPr sz="2000" i="0" u="none" strike="noStrike" cap="none">
                <a:solidFill>
                  <a:srgbClr val="88AABF"/>
                </a:solidFill>
              </a:defRPr>
            </a:lvl8pPr>
            <a:lvl9pPr marL="3657600" marR="0" lvl="8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88AABF"/>
              </a:buClr>
              <a:buSzPts val="1600"/>
              <a:buNone/>
              <a:defRPr sz="2000" i="0" u="none" strike="noStrike" cap="none">
                <a:solidFill>
                  <a:srgbClr val="88AABF"/>
                </a:solidFill>
              </a:defRPr>
            </a:lvl9pPr>
          </a:lstStyle>
          <a:p>
            <a:endParaRPr/>
          </a:p>
        </p:txBody>
      </p:sp>
      <p:sp>
        <p:nvSpPr>
          <p:cNvPr id="201" name="Shape 201"/>
          <p:cNvSpPr txBox="1"/>
          <p:nvPr/>
        </p:nvSpPr>
        <p:spPr>
          <a:xfrm>
            <a:off x="4708150" y="6296633"/>
            <a:ext cx="2995500" cy="3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Image by XYZ</a:t>
            </a:r>
            <a:endParaRPr sz="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Option 5">
  <p:cSld name="Divider Option 5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ctrTitle"/>
          </p:nvPr>
        </p:nvSpPr>
        <p:spPr>
          <a:xfrm>
            <a:off x="2430000" y="2973600"/>
            <a:ext cx="4284000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400" i="0" u="none" strike="noStrike" cap="none">
                <a:solidFill>
                  <a:schemeClr val="dk1"/>
                </a:solidFill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Option 6">
  <p:cSld name="Divider Option 6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/>
        </p:nvSpPr>
        <p:spPr>
          <a:xfrm>
            <a:off x="2336688" y="393866"/>
            <a:ext cx="4470600" cy="6203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6779" y="73492"/>
                </a:moveTo>
                <a:cubicBezTo>
                  <a:pt x="119504" y="63571"/>
                  <a:pt x="120000" y="53492"/>
                  <a:pt x="118017" y="44285"/>
                </a:cubicBezTo>
                <a:cubicBezTo>
                  <a:pt x="117357" y="41190"/>
                  <a:pt x="116366" y="38095"/>
                  <a:pt x="115127" y="35238"/>
                </a:cubicBezTo>
                <a:cubicBezTo>
                  <a:pt x="108107" y="19285"/>
                  <a:pt x="92085" y="7380"/>
                  <a:pt x="72181" y="3333"/>
                </a:cubicBezTo>
                <a:cubicBezTo>
                  <a:pt x="55746" y="0"/>
                  <a:pt x="38981" y="2698"/>
                  <a:pt x="25189" y="10952"/>
                </a:cubicBezTo>
                <a:cubicBezTo>
                  <a:pt x="16434" y="16190"/>
                  <a:pt x="9745" y="22936"/>
                  <a:pt x="5863" y="30396"/>
                </a:cubicBezTo>
                <a:cubicBezTo>
                  <a:pt x="1486" y="38809"/>
                  <a:pt x="0" y="49523"/>
                  <a:pt x="1486" y="61507"/>
                </a:cubicBezTo>
                <a:cubicBezTo>
                  <a:pt x="2477" y="68333"/>
                  <a:pt x="4294" y="75079"/>
                  <a:pt x="7102" y="81349"/>
                </a:cubicBezTo>
                <a:cubicBezTo>
                  <a:pt x="7102" y="81428"/>
                  <a:pt x="7102" y="81428"/>
                  <a:pt x="7102" y="81428"/>
                </a:cubicBezTo>
                <a:cubicBezTo>
                  <a:pt x="13131" y="95158"/>
                  <a:pt x="22876" y="105793"/>
                  <a:pt x="35182" y="112063"/>
                </a:cubicBezTo>
                <a:cubicBezTo>
                  <a:pt x="49635" y="119444"/>
                  <a:pt x="65822" y="120000"/>
                  <a:pt x="80770" y="113730"/>
                </a:cubicBezTo>
                <a:cubicBezTo>
                  <a:pt x="98279" y="106507"/>
                  <a:pt x="111741" y="91428"/>
                  <a:pt x="116779" y="734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7FA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Shape 233"/>
          <p:cNvSpPr txBox="1">
            <a:spLocks noGrp="1"/>
          </p:cNvSpPr>
          <p:nvPr>
            <p:ph type="ctrTitle"/>
          </p:nvPr>
        </p:nvSpPr>
        <p:spPr>
          <a:xfrm>
            <a:off x="2430000" y="2973600"/>
            <a:ext cx="4284000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400" i="0" u="none" strike="noStrike" cap="none">
                <a:solidFill>
                  <a:schemeClr val="dk1"/>
                </a:solidFill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and Image  Option1">
  <p:cSld name="Statement and Image  Option1">
    <p:bg>
      <p:bgPr>
        <a:solidFill>
          <a:schemeClr val="accent6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title"/>
          </p:nvPr>
        </p:nvSpPr>
        <p:spPr>
          <a:xfrm>
            <a:off x="463800" y="418050"/>
            <a:ext cx="36813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 i="0" u="none" strike="noStrike" cap="none">
                <a:solidFill>
                  <a:schemeClr val="dk2"/>
                </a:solidFill>
              </a:defRPr>
            </a:lvl1pPr>
            <a:lvl2pPr lvl="1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6" name="Shape 236"/>
          <p:cNvSpPr>
            <a:spLocks noGrp="1"/>
          </p:cNvSpPr>
          <p:nvPr>
            <p:ph type="pic" idx="2"/>
          </p:nvPr>
        </p:nvSpPr>
        <p:spPr>
          <a:xfrm>
            <a:off x="4581525" y="0"/>
            <a:ext cx="45624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1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and Image Option2">
  <p:cSld name="Statement and Image Option2">
    <p:bg>
      <p:bgPr>
        <a:solidFill>
          <a:schemeClr val="accent6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463800" y="418067"/>
            <a:ext cx="47772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 i="0" u="none" strike="noStrike" cap="none">
                <a:solidFill>
                  <a:schemeClr val="dk2"/>
                </a:solidFill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9" name="Shape 239"/>
          <p:cNvSpPr>
            <a:spLocks noGrp="1"/>
          </p:cNvSpPr>
          <p:nvPr>
            <p:ph type="pic" idx="2"/>
          </p:nvPr>
        </p:nvSpPr>
        <p:spPr>
          <a:xfrm>
            <a:off x="5876925" y="0"/>
            <a:ext cx="32670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1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40" name="Shape 2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00410" y="6330146"/>
            <a:ext cx="516375" cy="15748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463800" y="1962033"/>
            <a:ext cx="4863300" cy="42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i="0" u="none" strike="noStrike" cap="none">
                <a:solidFill>
                  <a:srgbClr val="000000"/>
                </a:solidFill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  <a:defRPr i="0" u="none" strike="noStrike" cap="none">
                <a:solidFill>
                  <a:srgbClr val="000000"/>
                </a:solidFill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■"/>
              <a:defRPr i="0" u="none" strike="noStrike" cap="none">
                <a:solidFill>
                  <a:srgbClr val="000000"/>
                </a:solidFill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sz="1600" i="0" u="none" strike="noStrike" cap="none">
                <a:solidFill>
                  <a:srgbClr val="000000"/>
                </a:solidFill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  <a:defRPr sz="1600" i="0" u="none" strike="noStrike" cap="none">
                <a:solidFill>
                  <a:srgbClr val="000000"/>
                </a:solidFill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■"/>
              <a:defRPr sz="1600" i="0" u="none" strike="noStrike" cap="none">
                <a:solidFill>
                  <a:srgbClr val="000000"/>
                </a:solidFill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sz="1600" i="0" u="none" strike="noStrike" cap="none">
                <a:solidFill>
                  <a:srgbClr val="000000"/>
                </a:solidFill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  <a:defRPr sz="1600" i="0" u="none" strike="noStrike" cap="none">
                <a:solidFill>
                  <a:srgbClr val="000000"/>
                </a:solidFill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■"/>
              <a:defRPr sz="1600" i="0" u="none" strike="noStrike" cap="none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and Image Option3">
  <p:cSld name="Statement and Image Option3">
    <p:bg>
      <p:bgPr>
        <a:solidFill>
          <a:schemeClr val="lt1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463799" y="418050"/>
            <a:ext cx="36813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0" u="none" strike="noStrike" cap="none">
                <a:solidFill>
                  <a:schemeClr val="dk1"/>
                </a:solidFill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4" name="Shape 244"/>
          <p:cNvSpPr>
            <a:spLocks noGrp="1"/>
          </p:cNvSpPr>
          <p:nvPr>
            <p:ph type="pic" idx="2"/>
          </p:nvPr>
        </p:nvSpPr>
        <p:spPr>
          <a:xfrm>
            <a:off x="4581525" y="0"/>
            <a:ext cx="45624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1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463800" y="1962033"/>
            <a:ext cx="3881400" cy="42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i="0" u="none" strike="noStrike" cap="none">
                <a:solidFill>
                  <a:srgbClr val="000000"/>
                </a:solidFill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  <a:defRPr i="0" u="none" strike="noStrike" cap="none">
                <a:solidFill>
                  <a:srgbClr val="000000"/>
                </a:solidFill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■"/>
              <a:defRPr i="0" u="none" strike="noStrike" cap="none">
                <a:solidFill>
                  <a:srgbClr val="000000"/>
                </a:solidFill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sz="1600" i="0" u="none" strike="noStrike" cap="none">
                <a:solidFill>
                  <a:srgbClr val="000000"/>
                </a:solidFill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  <a:defRPr sz="1600" i="0" u="none" strike="noStrike" cap="none">
                <a:solidFill>
                  <a:srgbClr val="000000"/>
                </a:solidFill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■"/>
              <a:defRPr sz="1600" i="0" u="none" strike="noStrike" cap="none">
                <a:solidFill>
                  <a:srgbClr val="000000"/>
                </a:solidFill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sz="1600" i="0" u="none" strike="noStrike" cap="none">
                <a:solidFill>
                  <a:srgbClr val="000000"/>
                </a:solidFill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  <a:defRPr sz="1600" i="0" u="none" strike="noStrike" cap="none">
                <a:solidFill>
                  <a:srgbClr val="000000"/>
                </a:solidFill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■"/>
              <a:defRPr sz="1600" i="0" u="none" strike="noStrike" cap="none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and Image Option4">
  <p:cSld name="Statement and Image Option4">
    <p:bg>
      <p:bgPr>
        <a:solidFill>
          <a:schemeClr val="lt1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xfrm>
            <a:off x="463799" y="418050"/>
            <a:ext cx="4517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0" u="none" strike="noStrike" cap="none">
                <a:solidFill>
                  <a:schemeClr val="dk1"/>
                </a:solidFill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8" name="Shape 248"/>
          <p:cNvSpPr>
            <a:spLocks noGrp="1"/>
          </p:cNvSpPr>
          <p:nvPr>
            <p:ph type="pic" idx="2"/>
          </p:nvPr>
        </p:nvSpPr>
        <p:spPr>
          <a:xfrm>
            <a:off x="5867400" y="0"/>
            <a:ext cx="32766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1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49" name="Shape 24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00410" y="6330146"/>
            <a:ext cx="516375" cy="15748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463800" y="1962033"/>
            <a:ext cx="4777200" cy="42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i="0" u="none" strike="noStrike" cap="none">
                <a:solidFill>
                  <a:srgbClr val="000000"/>
                </a:solidFill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  <a:defRPr i="0" u="none" strike="noStrike" cap="none">
                <a:solidFill>
                  <a:srgbClr val="000000"/>
                </a:solidFill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■"/>
              <a:defRPr i="0" u="none" strike="noStrike" cap="none">
                <a:solidFill>
                  <a:srgbClr val="000000"/>
                </a:solidFill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sz="1600" i="0" u="none" strike="noStrike" cap="none">
                <a:solidFill>
                  <a:srgbClr val="000000"/>
                </a:solidFill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  <a:defRPr sz="1600" i="0" u="none" strike="noStrike" cap="none">
                <a:solidFill>
                  <a:srgbClr val="000000"/>
                </a:solidFill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■"/>
              <a:defRPr sz="1600" i="0" u="none" strike="noStrike" cap="none">
                <a:solidFill>
                  <a:srgbClr val="000000"/>
                </a:solidFill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sz="1600" i="0" u="none" strike="noStrike" cap="none">
                <a:solidFill>
                  <a:srgbClr val="000000"/>
                </a:solidFill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  <a:defRPr sz="1600" i="0" u="none" strike="noStrike" cap="none">
                <a:solidFill>
                  <a:srgbClr val="000000"/>
                </a:solidFill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■"/>
              <a:defRPr sz="1600" i="0" u="none" strike="noStrike" cap="none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and Image Option5">
  <p:cSld name="Statement and Image Option5">
    <p:bg>
      <p:bgPr>
        <a:solidFill>
          <a:schemeClr val="lt1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title"/>
          </p:nvPr>
        </p:nvSpPr>
        <p:spPr>
          <a:xfrm>
            <a:off x="3698875" y="418067"/>
            <a:ext cx="47661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0" u="none" strike="noStrike" cap="none">
                <a:solidFill>
                  <a:schemeClr val="dk1"/>
                </a:solidFill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3" name="Shape 253"/>
          <p:cNvSpPr>
            <a:spLocks noGrp="1"/>
          </p:cNvSpPr>
          <p:nvPr>
            <p:ph type="pic" idx="2"/>
          </p:nvPr>
        </p:nvSpPr>
        <p:spPr>
          <a:xfrm>
            <a:off x="0" y="0"/>
            <a:ext cx="32766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1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3698875" y="1952467"/>
            <a:ext cx="3881400" cy="42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i="0" u="none" strike="noStrike" cap="none">
                <a:solidFill>
                  <a:srgbClr val="000000"/>
                </a:solidFill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  <a:defRPr i="0" u="none" strike="noStrike" cap="none">
                <a:solidFill>
                  <a:srgbClr val="000000"/>
                </a:solidFill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■"/>
              <a:defRPr i="0" u="none" strike="noStrike" cap="none">
                <a:solidFill>
                  <a:srgbClr val="000000"/>
                </a:solidFill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sz="1600" i="0" u="none" strike="noStrike" cap="none">
                <a:solidFill>
                  <a:srgbClr val="000000"/>
                </a:solidFill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  <a:defRPr sz="1600" i="0" u="none" strike="noStrike" cap="none">
                <a:solidFill>
                  <a:srgbClr val="000000"/>
                </a:solidFill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■"/>
              <a:defRPr sz="1600" i="0" u="none" strike="noStrike" cap="none">
                <a:solidFill>
                  <a:srgbClr val="000000"/>
                </a:solidFill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sz="1600" i="0" u="none" strike="noStrike" cap="none">
                <a:solidFill>
                  <a:srgbClr val="000000"/>
                </a:solidFill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  <a:defRPr sz="1600" i="0" u="none" strike="noStrike" cap="none">
                <a:solidFill>
                  <a:srgbClr val="000000"/>
                </a:solidFill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■"/>
              <a:defRPr sz="1600" i="0" u="none" strike="noStrike" cap="none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and Image Option6">
  <p:cSld name="Statement and Image Option6">
    <p:bg>
      <p:bgPr>
        <a:solidFill>
          <a:schemeClr val="lt1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title"/>
          </p:nvPr>
        </p:nvSpPr>
        <p:spPr>
          <a:xfrm>
            <a:off x="463798" y="418050"/>
            <a:ext cx="6241800" cy="8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0" u="none" strike="noStrike" cap="none">
                <a:solidFill>
                  <a:schemeClr val="dk1"/>
                </a:solidFill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7" name="Shape 257"/>
          <p:cNvSpPr>
            <a:spLocks noGrp="1"/>
          </p:cNvSpPr>
          <p:nvPr>
            <p:ph type="pic" idx="2"/>
          </p:nvPr>
        </p:nvSpPr>
        <p:spPr>
          <a:xfrm>
            <a:off x="6048375" y="1447799"/>
            <a:ext cx="2562300" cy="45243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1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8" name="Shape 258"/>
          <p:cNvSpPr txBox="1">
            <a:spLocks noGrp="1"/>
          </p:cNvSpPr>
          <p:nvPr>
            <p:ph type="sldNum" idx="12"/>
          </p:nvPr>
        </p:nvSpPr>
        <p:spPr>
          <a:xfrm>
            <a:off x="8497765" y="6531303"/>
            <a:ext cx="433200" cy="1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</a:defRPr>
            </a:lvl1pPr>
            <a:lvl2pPr marL="0" marR="0" lvl="1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59" name="Shape 25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00410" y="6330146"/>
            <a:ext cx="516375" cy="157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Option 1">
  <p:cSld name="Statement Option 1">
    <p:bg>
      <p:bgPr>
        <a:solidFill>
          <a:schemeClr val="dk2"/>
        </a:solid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Shape 26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88486" y="-1712762"/>
            <a:ext cx="4247269" cy="4338363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Shape 262"/>
          <p:cNvSpPr txBox="1">
            <a:spLocks noGrp="1"/>
          </p:cNvSpPr>
          <p:nvPr>
            <p:ph type="ctrTitle"/>
          </p:nvPr>
        </p:nvSpPr>
        <p:spPr>
          <a:xfrm>
            <a:off x="1522575" y="2658245"/>
            <a:ext cx="6296400" cy="13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400" i="0" u="none" strike="noStrike" cap="none">
                <a:solidFill>
                  <a:schemeClr val="dk2"/>
                </a:solidFill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63" name="Shape 2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400" y="6328338"/>
            <a:ext cx="522281" cy="158339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Shape 264"/>
          <p:cNvSpPr txBox="1">
            <a:spLocks noGrp="1"/>
          </p:cNvSpPr>
          <p:nvPr>
            <p:ph type="subTitle" idx="1"/>
          </p:nvPr>
        </p:nvSpPr>
        <p:spPr>
          <a:xfrm>
            <a:off x="1418400" y="3774167"/>
            <a:ext cx="6372000" cy="121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Option 4">
  <p:cSld name="Statement Option 4">
    <p:bg>
      <p:bgPr>
        <a:solidFill>
          <a:srgbClr val="D2DB0E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Shape 26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88486" y="-1712762"/>
            <a:ext cx="4247269" cy="4338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Shape 2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410" y="6330146"/>
            <a:ext cx="516375" cy="15748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Shape 268"/>
          <p:cNvSpPr txBox="1">
            <a:spLocks noGrp="1"/>
          </p:cNvSpPr>
          <p:nvPr>
            <p:ph type="subTitle" idx="1"/>
          </p:nvPr>
        </p:nvSpPr>
        <p:spPr>
          <a:xfrm>
            <a:off x="1418400" y="3774167"/>
            <a:ext cx="6372000" cy="121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69" name="Shape 269"/>
          <p:cNvSpPr txBox="1">
            <a:spLocks noGrp="1"/>
          </p:cNvSpPr>
          <p:nvPr>
            <p:ph type="ctrTitle"/>
          </p:nvPr>
        </p:nvSpPr>
        <p:spPr>
          <a:xfrm>
            <a:off x="1522575" y="2658245"/>
            <a:ext cx="6296400" cy="13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400" i="0" u="none" strike="noStrike" cap="none">
                <a:solidFill>
                  <a:schemeClr val="accent1"/>
                </a:solidFill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Option2">
  <p:cSld name="Title Slide Option2">
    <p:bg>
      <p:bgPr>
        <a:solidFill>
          <a:schemeClr val="accent6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ctrTitle"/>
          </p:nvPr>
        </p:nvSpPr>
        <p:spPr>
          <a:xfrm>
            <a:off x="347350" y="1671667"/>
            <a:ext cx="3733800" cy="20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600" i="0" u="none" strike="noStrike" cap="none">
                <a:solidFill>
                  <a:schemeClr val="dk2"/>
                </a:solidFill>
              </a:defRPr>
            </a:lvl1pPr>
            <a:lvl2pPr lvl="1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4" name="Shape 204"/>
          <p:cNvSpPr txBox="1">
            <a:spLocks noGrp="1"/>
          </p:cNvSpPr>
          <p:nvPr>
            <p:ph type="subTitle" idx="1"/>
          </p:nvPr>
        </p:nvSpPr>
        <p:spPr>
          <a:xfrm>
            <a:off x="346075" y="3539667"/>
            <a:ext cx="3444000" cy="11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00" i="0" u="none" strike="noStrike" cap="none">
                <a:solidFill>
                  <a:schemeClr val="dk2"/>
                </a:solidFill>
              </a:defRPr>
            </a:lvl1pPr>
            <a:lvl2pPr marL="457200" marR="0" lvl="1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 i="0" u="none" strike="noStrike" cap="none">
                <a:solidFill>
                  <a:srgbClr val="88AABF"/>
                </a:solidFill>
              </a:defRPr>
            </a:lvl2pPr>
            <a:lvl3pPr marL="914400" marR="0" lvl="2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 i="0" u="none" strike="noStrike" cap="none">
                <a:solidFill>
                  <a:srgbClr val="88AABF"/>
                </a:solidFill>
              </a:defRPr>
            </a:lvl3pPr>
            <a:lvl4pPr marL="1371600" marR="0" lvl="3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i="0" u="none" strike="noStrike" cap="none">
                <a:solidFill>
                  <a:srgbClr val="88AABF"/>
                </a:solidFill>
              </a:defRPr>
            </a:lvl4pPr>
            <a:lvl5pPr marL="1828800" marR="0" lvl="4" indent="0" algn="ctr" rtl="0">
              <a:lnSpc>
                <a:spcPct val="115000"/>
              </a:lnSpc>
              <a:spcBef>
                <a:spcPts val="850"/>
              </a:spcBef>
              <a:spcAft>
                <a:spcPts val="0"/>
              </a:spcAft>
              <a:buClr>
                <a:srgbClr val="88AABF"/>
              </a:buClr>
              <a:buSzPts val="1600"/>
              <a:buNone/>
              <a:defRPr sz="1800" i="0" u="none" strike="noStrike" cap="none">
                <a:solidFill>
                  <a:srgbClr val="88AABF"/>
                </a:solidFill>
              </a:defRPr>
            </a:lvl5pPr>
            <a:lvl6pPr marL="2286000" marR="0" lvl="5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88AABF"/>
              </a:buClr>
              <a:buSzPts val="1600"/>
              <a:buNone/>
              <a:defRPr sz="2000" i="0" u="none" strike="noStrike" cap="none">
                <a:solidFill>
                  <a:srgbClr val="88AABF"/>
                </a:solidFill>
              </a:defRPr>
            </a:lvl6pPr>
            <a:lvl7pPr marL="2743200" marR="0" lvl="6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88AABF"/>
              </a:buClr>
              <a:buSzPts val="1600"/>
              <a:buNone/>
              <a:defRPr sz="2000" i="0" u="none" strike="noStrike" cap="none">
                <a:solidFill>
                  <a:srgbClr val="88AABF"/>
                </a:solidFill>
              </a:defRPr>
            </a:lvl7pPr>
            <a:lvl8pPr marL="3200400" marR="0" lvl="7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88AABF"/>
              </a:buClr>
              <a:buSzPts val="1600"/>
              <a:buNone/>
              <a:defRPr sz="2000" i="0" u="none" strike="noStrike" cap="none">
                <a:solidFill>
                  <a:srgbClr val="88AABF"/>
                </a:solidFill>
              </a:defRPr>
            </a:lvl8pPr>
            <a:lvl9pPr marL="3657600" marR="0" lvl="8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88AABF"/>
              </a:buClr>
              <a:buSzPts val="1600"/>
              <a:buNone/>
              <a:defRPr sz="2000" i="0" u="none" strike="noStrike" cap="none">
                <a:solidFill>
                  <a:srgbClr val="88AABF"/>
                </a:solidFill>
              </a:defRPr>
            </a:lvl9pPr>
          </a:lstStyle>
          <a:p>
            <a:endParaRPr/>
          </a:p>
        </p:txBody>
      </p:sp>
      <p:sp>
        <p:nvSpPr>
          <p:cNvPr id="205" name="Shape 205"/>
          <p:cNvSpPr>
            <a:spLocks noGrp="1"/>
          </p:cNvSpPr>
          <p:nvPr>
            <p:ph type="pic" idx="2"/>
          </p:nvPr>
        </p:nvSpPr>
        <p:spPr>
          <a:xfrm>
            <a:off x="4581524" y="0"/>
            <a:ext cx="45624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1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06" name="Shape 20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60375" y="382200"/>
            <a:ext cx="579726" cy="41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Shape 207"/>
          <p:cNvSpPr txBox="1"/>
          <p:nvPr/>
        </p:nvSpPr>
        <p:spPr>
          <a:xfrm>
            <a:off x="4708150" y="6296633"/>
            <a:ext cx="2995500" cy="3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Image by XYZ</a:t>
            </a:r>
            <a:endParaRPr sz="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Option 4 1">
  <p:cSld name="Statement Option 4_1">
    <p:bg>
      <p:bgPr>
        <a:solidFill>
          <a:srgbClr val="D2DB0E"/>
        </a:solid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Shape 27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88486" y="-1712762"/>
            <a:ext cx="4247269" cy="4338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Shape 2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410" y="6330146"/>
            <a:ext cx="516375" cy="15748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Shape 273"/>
          <p:cNvSpPr txBox="1">
            <a:spLocks noGrp="1"/>
          </p:cNvSpPr>
          <p:nvPr>
            <p:ph type="ctrTitle"/>
          </p:nvPr>
        </p:nvSpPr>
        <p:spPr>
          <a:xfrm>
            <a:off x="1522575" y="2658245"/>
            <a:ext cx="6296400" cy="13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400" i="1" u="none" strike="noStrike" cap="none">
                <a:solidFill>
                  <a:schemeClr val="accent1"/>
                </a:solidFill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title"/>
          </p:nvPr>
        </p:nvSpPr>
        <p:spPr>
          <a:xfrm>
            <a:off x="541350" y="417600"/>
            <a:ext cx="6321600" cy="10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0" u="none" strike="noStrike" cap="none">
                <a:solidFill>
                  <a:schemeClr val="dk1"/>
                </a:solidFill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6" name="Shape 276"/>
          <p:cNvSpPr txBox="1">
            <a:spLocks noGrp="1"/>
          </p:cNvSpPr>
          <p:nvPr>
            <p:ph type="sldNum" idx="12"/>
          </p:nvPr>
        </p:nvSpPr>
        <p:spPr>
          <a:xfrm>
            <a:off x="8497765" y="6531303"/>
            <a:ext cx="433200" cy="1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</a:defRPr>
            </a:lvl1pPr>
            <a:lvl2pPr marL="0" marR="0" lvl="1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541325" y="2057833"/>
            <a:ext cx="7956300" cy="35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i="0" u="none" strike="noStrike" cap="none">
                <a:solidFill>
                  <a:srgbClr val="000000"/>
                </a:solidFill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  <a:defRPr i="0" u="none" strike="noStrike" cap="none">
                <a:solidFill>
                  <a:srgbClr val="000000"/>
                </a:solidFill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■"/>
              <a:defRPr i="0" u="none" strike="noStrike" cap="none">
                <a:solidFill>
                  <a:srgbClr val="000000"/>
                </a:solidFill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sz="1600" i="0" u="none" strike="noStrike" cap="none">
                <a:solidFill>
                  <a:srgbClr val="000000"/>
                </a:solidFill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  <a:defRPr sz="1600" i="0" u="none" strike="noStrike" cap="none">
                <a:solidFill>
                  <a:srgbClr val="000000"/>
                </a:solidFill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■"/>
              <a:defRPr sz="1600" i="0" u="none" strike="noStrike" cap="none">
                <a:solidFill>
                  <a:srgbClr val="000000"/>
                </a:solidFill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sz="1600" i="0" u="none" strike="noStrike" cap="none">
                <a:solidFill>
                  <a:srgbClr val="000000"/>
                </a:solidFill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  <a:defRPr sz="1600" i="0" u="none" strike="noStrike" cap="none">
                <a:solidFill>
                  <a:srgbClr val="000000"/>
                </a:solidFill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■"/>
              <a:defRPr sz="1600" i="0" u="none" strike="noStrike" cap="none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78" name="Shape 278"/>
          <p:cNvSpPr txBox="1"/>
          <p:nvPr/>
        </p:nvSpPr>
        <p:spPr>
          <a:xfrm>
            <a:off x="541325" y="1509667"/>
            <a:ext cx="79563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Open Sans"/>
                <a:ea typeface="Open Sans"/>
                <a:cs typeface="Open Sans"/>
                <a:sym typeface="Open Sans"/>
              </a:rPr>
              <a:t>Insert body text here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ed">
  <p:cSld name="Numbered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title"/>
          </p:nvPr>
        </p:nvSpPr>
        <p:spPr>
          <a:xfrm>
            <a:off x="541353" y="417600"/>
            <a:ext cx="6189000" cy="11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0" u="none" strike="noStrike" cap="none">
                <a:solidFill>
                  <a:schemeClr val="dk1"/>
                </a:solidFill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1" name="Shape 281"/>
          <p:cNvSpPr txBox="1">
            <a:spLocks noGrp="1"/>
          </p:cNvSpPr>
          <p:nvPr>
            <p:ph type="sldNum" idx="12"/>
          </p:nvPr>
        </p:nvSpPr>
        <p:spPr>
          <a:xfrm>
            <a:off x="8497765" y="6531303"/>
            <a:ext cx="433200" cy="1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</a:defRPr>
            </a:lvl1pPr>
            <a:lvl2pPr marL="0" marR="0" lvl="1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541325" y="2057833"/>
            <a:ext cx="7956300" cy="35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rabicPeriod"/>
              <a:defRPr i="0" u="none" strike="noStrike" cap="none">
                <a:solidFill>
                  <a:srgbClr val="000000"/>
                </a:solidFill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eriod"/>
              <a:defRPr i="0" u="none" strike="noStrike" cap="none">
                <a:solidFill>
                  <a:srgbClr val="000000"/>
                </a:solidFill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romanLcPeriod"/>
              <a:defRPr i="0" u="none" strike="noStrike" cap="none">
                <a:solidFill>
                  <a:srgbClr val="000000"/>
                </a:solidFill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rabicPeriod"/>
              <a:defRPr sz="1600" i="0" u="none" strike="noStrike" cap="none">
                <a:solidFill>
                  <a:srgbClr val="000000"/>
                </a:solidFill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eriod"/>
              <a:defRPr sz="1600" i="0" u="none" strike="noStrike" cap="none">
                <a:solidFill>
                  <a:srgbClr val="000000"/>
                </a:solidFill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romanLcPeriod"/>
              <a:defRPr sz="1600" i="0" u="none" strike="noStrike" cap="none">
                <a:solidFill>
                  <a:srgbClr val="000000"/>
                </a:solidFill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rabicPeriod"/>
              <a:defRPr sz="1600" i="0" u="none" strike="noStrike" cap="none">
                <a:solidFill>
                  <a:srgbClr val="000000"/>
                </a:solidFill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eriod"/>
              <a:defRPr sz="1600" i="0" u="none" strike="noStrike" cap="none">
                <a:solidFill>
                  <a:srgbClr val="000000"/>
                </a:solidFill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romanLcPeriod"/>
              <a:defRPr sz="1600" i="0" u="none" strike="noStrike" cap="none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83" name="Shape 283"/>
          <p:cNvSpPr txBox="1"/>
          <p:nvPr/>
        </p:nvSpPr>
        <p:spPr>
          <a:xfrm>
            <a:off x="541325" y="1509667"/>
            <a:ext cx="79563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Open Sans"/>
                <a:ea typeface="Open Sans"/>
                <a:cs typeface="Open Sans"/>
                <a:sym typeface="Open Sans"/>
              </a:rPr>
              <a:t>Insert body text here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sldNum" idx="12"/>
          </p:nvPr>
        </p:nvSpPr>
        <p:spPr>
          <a:xfrm>
            <a:off x="8497765" y="6531303"/>
            <a:ext cx="433200" cy="1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ore to Learn">
  <p:cSld name="More to Learn">
    <p:bg>
      <p:bgPr>
        <a:solidFill>
          <a:schemeClr val="dk2"/>
        </a:solid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Shape 28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88486" y="-1712762"/>
            <a:ext cx="4247269" cy="4338363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Shape 288"/>
          <p:cNvSpPr txBox="1">
            <a:spLocks noGrp="1"/>
          </p:cNvSpPr>
          <p:nvPr>
            <p:ph type="ctrTitle"/>
          </p:nvPr>
        </p:nvSpPr>
        <p:spPr>
          <a:xfrm>
            <a:off x="1397400" y="2728867"/>
            <a:ext cx="6378000" cy="9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400" i="1" u="none" strike="noStrike" cap="none">
                <a:solidFill>
                  <a:schemeClr val="dk1"/>
                </a:solidFill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inal Slide Option1" type="blank">
  <p:cSld name="BLANK">
    <p:bg>
      <p:bgPr>
        <a:solidFill>
          <a:schemeClr val="dk2"/>
        </a:solid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Shape 29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900930" y="3522855"/>
            <a:ext cx="1901306" cy="12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inal Slide Option2">
  <p:cSld name="Final Slide Option2">
    <p:bg>
      <p:bgPr>
        <a:solidFill>
          <a:schemeClr val="accent6"/>
        </a:solid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Shape 29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900930" y="3522855"/>
            <a:ext cx="1901306" cy="12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inal Slide Option3">
  <p:cSld name="Final Slide Option3">
    <p:bg>
      <p:bgPr>
        <a:solidFill>
          <a:srgbClr val="505759"/>
        </a:solidFill>
        <a:effectLst/>
      </p:bgPr>
    </p:bg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Shape 29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900930" y="3522855"/>
            <a:ext cx="1901306" cy="12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97" name="Shape 297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98" name="Shape 29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>
            <a:endParaRPr/>
          </a:p>
        </p:txBody>
      </p:sp>
      <p:sp>
        <p:nvSpPr>
          <p:cNvPr id="302" name="Shape 30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03" name="Shape 30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Option3">
  <p:cSld name="Title Slide Option3">
    <p:bg>
      <p:bgPr>
        <a:solidFill>
          <a:schemeClr val="accent4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ctrTitle"/>
          </p:nvPr>
        </p:nvSpPr>
        <p:spPr>
          <a:xfrm>
            <a:off x="338275" y="1671633"/>
            <a:ext cx="3733800" cy="19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600" i="0" u="none" strike="noStrike" cap="none">
                <a:solidFill>
                  <a:schemeClr val="lt1"/>
                </a:solidFill>
              </a:defRPr>
            </a:lvl1pPr>
            <a:lvl2pPr lvl="1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0" name="Shape 210"/>
          <p:cNvSpPr txBox="1">
            <a:spLocks noGrp="1"/>
          </p:cNvSpPr>
          <p:nvPr>
            <p:ph type="subTitle" idx="1"/>
          </p:nvPr>
        </p:nvSpPr>
        <p:spPr>
          <a:xfrm>
            <a:off x="337000" y="3539633"/>
            <a:ext cx="3444000" cy="11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800" i="0" u="none" strike="noStrike" cap="none">
                <a:solidFill>
                  <a:schemeClr val="accent6"/>
                </a:solidFill>
              </a:defRPr>
            </a:lvl1pPr>
            <a:lvl2pPr marL="457200" marR="0" lvl="1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 i="0" u="none" strike="noStrike" cap="none">
                <a:solidFill>
                  <a:srgbClr val="88AABF"/>
                </a:solidFill>
              </a:defRPr>
            </a:lvl2pPr>
            <a:lvl3pPr marL="914400" marR="0" lvl="2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 i="0" u="none" strike="noStrike" cap="none">
                <a:solidFill>
                  <a:srgbClr val="88AABF"/>
                </a:solidFill>
              </a:defRPr>
            </a:lvl3pPr>
            <a:lvl4pPr marL="1371600" marR="0" lvl="3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i="0" u="none" strike="noStrike" cap="none">
                <a:solidFill>
                  <a:srgbClr val="88AABF"/>
                </a:solidFill>
              </a:defRPr>
            </a:lvl4pPr>
            <a:lvl5pPr marL="1828800" marR="0" lvl="4" indent="0" algn="ctr" rtl="0">
              <a:lnSpc>
                <a:spcPct val="115000"/>
              </a:lnSpc>
              <a:spcBef>
                <a:spcPts val="850"/>
              </a:spcBef>
              <a:spcAft>
                <a:spcPts val="0"/>
              </a:spcAft>
              <a:buClr>
                <a:srgbClr val="88AABF"/>
              </a:buClr>
              <a:buSzPts val="1600"/>
              <a:buNone/>
              <a:defRPr sz="1800" i="0" u="none" strike="noStrike" cap="none">
                <a:solidFill>
                  <a:srgbClr val="88AABF"/>
                </a:solidFill>
              </a:defRPr>
            </a:lvl5pPr>
            <a:lvl6pPr marL="2286000" marR="0" lvl="5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88AABF"/>
              </a:buClr>
              <a:buSzPts val="1600"/>
              <a:buNone/>
              <a:defRPr sz="2000" i="0" u="none" strike="noStrike" cap="none">
                <a:solidFill>
                  <a:srgbClr val="88AABF"/>
                </a:solidFill>
              </a:defRPr>
            </a:lvl6pPr>
            <a:lvl7pPr marL="2743200" marR="0" lvl="6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88AABF"/>
              </a:buClr>
              <a:buSzPts val="1600"/>
              <a:buNone/>
              <a:defRPr sz="2000" i="0" u="none" strike="noStrike" cap="none">
                <a:solidFill>
                  <a:srgbClr val="88AABF"/>
                </a:solidFill>
              </a:defRPr>
            </a:lvl7pPr>
            <a:lvl8pPr marL="3200400" marR="0" lvl="7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88AABF"/>
              </a:buClr>
              <a:buSzPts val="1600"/>
              <a:buNone/>
              <a:defRPr sz="2000" i="0" u="none" strike="noStrike" cap="none">
                <a:solidFill>
                  <a:srgbClr val="88AABF"/>
                </a:solidFill>
              </a:defRPr>
            </a:lvl8pPr>
            <a:lvl9pPr marL="3657600" marR="0" lvl="8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88AABF"/>
              </a:buClr>
              <a:buSzPts val="1600"/>
              <a:buNone/>
              <a:defRPr sz="2000" i="0" u="none" strike="noStrike" cap="none">
                <a:solidFill>
                  <a:srgbClr val="88AABF"/>
                </a:solidFill>
              </a:defRPr>
            </a:lvl9pPr>
          </a:lstStyle>
          <a:p>
            <a:endParaRPr/>
          </a:p>
        </p:txBody>
      </p:sp>
      <p:sp>
        <p:nvSpPr>
          <p:cNvPr id="211" name="Shape 211"/>
          <p:cNvSpPr>
            <a:spLocks noGrp="1"/>
          </p:cNvSpPr>
          <p:nvPr>
            <p:ph type="pic" idx="2"/>
          </p:nvPr>
        </p:nvSpPr>
        <p:spPr>
          <a:xfrm>
            <a:off x="4581526" y="0"/>
            <a:ext cx="45624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1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2" name="Shape 212"/>
          <p:cNvSpPr txBox="1"/>
          <p:nvPr/>
        </p:nvSpPr>
        <p:spPr>
          <a:xfrm>
            <a:off x="4708150" y="6296633"/>
            <a:ext cx="2995500" cy="3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Image by XYZ</a:t>
            </a:r>
            <a:endParaRPr sz="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13" name="Shape 2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60375" y="417068"/>
            <a:ext cx="559322" cy="3951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2" name="Shape 32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9pPr>
          </a:lstStyle>
          <a:p>
            <a:endParaRPr/>
          </a:p>
        </p:txBody>
      </p:sp>
      <p:sp>
        <p:nvSpPr>
          <p:cNvPr id="325" name="Shape 32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Shape 328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9pPr>
          </a:lstStyle>
          <a:p>
            <a:endParaRPr/>
          </a:p>
        </p:txBody>
      </p:sp>
      <p:sp>
        <p:nvSpPr>
          <p:cNvPr id="329" name="Shape 32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30" name="Shape 330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31" name="Shape 33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  <p:sp>
        <p:nvSpPr>
          <p:cNvPr id="334" name="Shape 33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9pPr>
          </a:lstStyle>
          <a:p>
            <a:r>
              <a:t>xx%</a:t>
            </a:r>
          </a:p>
        </p:txBody>
      </p:sp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38" name="Shape 33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Option1">
  <p:cSld name="Title Slide Option1">
    <p:bg>
      <p:bgPr>
        <a:solidFill>
          <a:schemeClr val="dk2"/>
        </a:solidFill>
        <a:effectLst/>
      </p:bgPr>
    </p:bg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>
            <a:spLocks noGrp="1"/>
          </p:cNvSpPr>
          <p:nvPr>
            <p:ph type="pic" idx="2"/>
          </p:nvPr>
        </p:nvSpPr>
        <p:spPr>
          <a:xfrm>
            <a:off x="4581524" y="0"/>
            <a:ext cx="45624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1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47" name="Shape 347"/>
          <p:cNvSpPr txBox="1">
            <a:spLocks noGrp="1"/>
          </p:cNvSpPr>
          <p:nvPr>
            <p:ph type="ctrTitle"/>
          </p:nvPr>
        </p:nvSpPr>
        <p:spPr>
          <a:xfrm>
            <a:off x="333025" y="1680064"/>
            <a:ext cx="3683100" cy="22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600" b="0" i="0" u="none" strike="noStrike" cap="none">
                <a:solidFill>
                  <a:schemeClr val="accent6"/>
                </a:solidFill>
              </a:defRPr>
            </a:lvl1pPr>
            <a:lvl2pPr lvl="1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8" name="Shape 348"/>
          <p:cNvSpPr txBox="1">
            <a:spLocks noGrp="1"/>
          </p:cNvSpPr>
          <p:nvPr>
            <p:ph type="subTitle" idx="1"/>
          </p:nvPr>
        </p:nvSpPr>
        <p:spPr>
          <a:xfrm>
            <a:off x="333025" y="3549650"/>
            <a:ext cx="3397200" cy="1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800" i="0" u="none" strike="noStrike" cap="none">
                <a:solidFill>
                  <a:schemeClr val="lt1"/>
                </a:solidFill>
              </a:defRPr>
            </a:lvl1pPr>
            <a:lvl2pPr marL="457200" marR="0" lvl="1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 i="0" u="none" strike="noStrike" cap="none">
                <a:solidFill>
                  <a:srgbClr val="88AABF"/>
                </a:solidFill>
              </a:defRPr>
            </a:lvl2pPr>
            <a:lvl3pPr marL="914400" marR="0" lvl="2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 i="0" u="none" strike="noStrike" cap="none">
                <a:solidFill>
                  <a:srgbClr val="88AABF"/>
                </a:solidFill>
              </a:defRPr>
            </a:lvl3pPr>
            <a:lvl4pPr marL="1371600" marR="0" lvl="3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i="0" u="none" strike="noStrike" cap="none">
                <a:solidFill>
                  <a:srgbClr val="88AABF"/>
                </a:solidFill>
              </a:defRPr>
            </a:lvl4pPr>
            <a:lvl5pPr marL="1828800" marR="0" lvl="4" indent="0" algn="ctr" rtl="0">
              <a:lnSpc>
                <a:spcPct val="115000"/>
              </a:lnSpc>
              <a:spcBef>
                <a:spcPts val="850"/>
              </a:spcBef>
              <a:spcAft>
                <a:spcPts val="0"/>
              </a:spcAft>
              <a:buClr>
                <a:srgbClr val="88AABF"/>
              </a:buClr>
              <a:buSzPts val="1600"/>
              <a:buNone/>
              <a:defRPr sz="1800" i="0" u="none" strike="noStrike" cap="none">
                <a:solidFill>
                  <a:srgbClr val="88AABF"/>
                </a:solidFill>
              </a:defRPr>
            </a:lvl5pPr>
            <a:lvl6pPr marL="2286000" marR="0" lvl="5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88AABF"/>
              </a:buClr>
              <a:buSzPts val="1600"/>
              <a:buNone/>
              <a:defRPr sz="2000" i="0" u="none" strike="noStrike" cap="none">
                <a:solidFill>
                  <a:srgbClr val="88AABF"/>
                </a:solidFill>
              </a:defRPr>
            </a:lvl6pPr>
            <a:lvl7pPr marL="2743200" marR="0" lvl="6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88AABF"/>
              </a:buClr>
              <a:buSzPts val="1600"/>
              <a:buNone/>
              <a:defRPr sz="2000" i="0" u="none" strike="noStrike" cap="none">
                <a:solidFill>
                  <a:srgbClr val="88AABF"/>
                </a:solidFill>
              </a:defRPr>
            </a:lvl7pPr>
            <a:lvl8pPr marL="3200400" marR="0" lvl="7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88AABF"/>
              </a:buClr>
              <a:buSzPts val="1600"/>
              <a:buNone/>
              <a:defRPr sz="2000" i="0" u="none" strike="noStrike" cap="none">
                <a:solidFill>
                  <a:srgbClr val="88AABF"/>
                </a:solidFill>
              </a:defRPr>
            </a:lvl8pPr>
            <a:lvl9pPr marL="3657600" marR="0" lvl="8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88AABF"/>
              </a:buClr>
              <a:buSzPts val="1600"/>
              <a:buNone/>
              <a:defRPr sz="2000" i="0" u="none" strike="noStrike" cap="none">
                <a:solidFill>
                  <a:srgbClr val="88AABF"/>
                </a:solidFill>
              </a:defRPr>
            </a:lvl9pPr>
          </a:lstStyle>
          <a:p>
            <a:endParaRPr/>
          </a:p>
        </p:txBody>
      </p:sp>
      <p:sp>
        <p:nvSpPr>
          <p:cNvPr id="349" name="Shape 349"/>
          <p:cNvSpPr txBox="1"/>
          <p:nvPr/>
        </p:nvSpPr>
        <p:spPr>
          <a:xfrm>
            <a:off x="4708150" y="6296633"/>
            <a:ext cx="2995500" cy="3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Image by XYZ</a:t>
            </a:r>
            <a:endParaRPr sz="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Option2">
  <p:cSld name="Title Slide Option2">
    <p:bg>
      <p:bgPr>
        <a:solidFill>
          <a:schemeClr val="accent6"/>
        </a:solidFill>
        <a:effectLst/>
      </p:bgPr>
    </p:bg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>
            <a:spLocks noGrp="1"/>
          </p:cNvSpPr>
          <p:nvPr>
            <p:ph type="ctrTitle"/>
          </p:nvPr>
        </p:nvSpPr>
        <p:spPr>
          <a:xfrm>
            <a:off x="347350" y="1671667"/>
            <a:ext cx="3733800" cy="20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600" i="0" u="none" strike="noStrike" cap="none">
                <a:solidFill>
                  <a:schemeClr val="dk2"/>
                </a:solidFill>
              </a:defRPr>
            </a:lvl1pPr>
            <a:lvl2pPr lvl="1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2" name="Shape 352"/>
          <p:cNvSpPr txBox="1">
            <a:spLocks noGrp="1"/>
          </p:cNvSpPr>
          <p:nvPr>
            <p:ph type="subTitle" idx="1"/>
          </p:nvPr>
        </p:nvSpPr>
        <p:spPr>
          <a:xfrm>
            <a:off x="346075" y="3539667"/>
            <a:ext cx="3444000" cy="11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00" i="0" u="none" strike="noStrike" cap="none">
                <a:solidFill>
                  <a:schemeClr val="dk2"/>
                </a:solidFill>
              </a:defRPr>
            </a:lvl1pPr>
            <a:lvl2pPr marL="457200" marR="0" lvl="1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 i="0" u="none" strike="noStrike" cap="none">
                <a:solidFill>
                  <a:srgbClr val="88AABF"/>
                </a:solidFill>
              </a:defRPr>
            </a:lvl2pPr>
            <a:lvl3pPr marL="914400" marR="0" lvl="2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 i="0" u="none" strike="noStrike" cap="none">
                <a:solidFill>
                  <a:srgbClr val="88AABF"/>
                </a:solidFill>
              </a:defRPr>
            </a:lvl3pPr>
            <a:lvl4pPr marL="1371600" marR="0" lvl="3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i="0" u="none" strike="noStrike" cap="none">
                <a:solidFill>
                  <a:srgbClr val="88AABF"/>
                </a:solidFill>
              </a:defRPr>
            </a:lvl4pPr>
            <a:lvl5pPr marL="1828800" marR="0" lvl="4" indent="0" algn="ctr" rtl="0">
              <a:lnSpc>
                <a:spcPct val="115000"/>
              </a:lnSpc>
              <a:spcBef>
                <a:spcPts val="850"/>
              </a:spcBef>
              <a:spcAft>
                <a:spcPts val="0"/>
              </a:spcAft>
              <a:buClr>
                <a:srgbClr val="88AABF"/>
              </a:buClr>
              <a:buSzPts val="1600"/>
              <a:buNone/>
              <a:defRPr sz="1800" i="0" u="none" strike="noStrike" cap="none">
                <a:solidFill>
                  <a:srgbClr val="88AABF"/>
                </a:solidFill>
              </a:defRPr>
            </a:lvl5pPr>
            <a:lvl6pPr marL="2286000" marR="0" lvl="5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88AABF"/>
              </a:buClr>
              <a:buSzPts val="1600"/>
              <a:buNone/>
              <a:defRPr sz="2000" i="0" u="none" strike="noStrike" cap="none">
                <a:solidFill>
                  <a:srgbClr val="88AABF"/>
                </a:solidFill>
              </a:defRPr>
            </a:lvl6pPr>
            <a:lvl7pPr marL="2743200" marR="0" lvl="6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88AABF"/>
              </a:buClr>
              <a:buSzPts val="1600"/>
              <a:buNone/>
              <a:defRPr sz="2000" i="0" u="none" strike="noStrike" cap="none">
                <a:solidFill>
                  <a:srgbClr val="88AABF"/>
                </a:solidFill>
              </a:defRPr>
            </a:lvl7pPr>
            <a:lvl8pPr marL="3200400" marR="0" lvl="7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88AABF"/>
              </a:buClr>
              <a:buSzPts val="1600"/>
              <a:buNone/>
              <a:defRPr sz="2000" i="0" u="none" strike="noStrike" cap="none">
                <a:solidFill>
                  <a:srgbClr val="88AABF"/>
                </a:solidFill>
              </a:defRPr>
            </a:lvl8pPr>
            <a:lvl9pPr marL="3657600" marR="0" lvl="8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88AABF"/>
              </a:buClr>
              <a:buSzPts val="1600"/>
              <a:buNone/>
              <a:defRPr sz="2000" i="0" u="none" strike="noStrike" cap="none">
                <a:solidFill>
                  <a:srgbClr val="88AABF"/>
                </a:solidFill>
              </a:defRPr>
            </a:lvl9pPr>
          </a:lstStyle>
          <a:p>
            <a:endParaRPr/>
          </a:p>
        </p:txBody>
      </p:sp>
      <p:sp>
        <p:nvSpPr>
          <p:cNvPr id="353" name="Shape 353"/>
          <p:cNvSpPr>
            <a:spLocks noGrp="1"/>
          </p:cNvSpPr>
          <p:nvPr>
            <p:ph type="pic" idx="2"/>
          </p:nvPr>
        </p:nvSpPr>
        <p:spPr>
          <a:xfrm>
            <a:off x="4581524" y="0"/>
            <a:ext cx="45624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1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54" name="Shape 35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60375" y="382200"/>
            <a:ext cx="772969" cy="547199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Shape 355"/>
          <p:cNvSpPr txBox="1"/>
          <p:nvPr/>
        </p:nvSpPr>
        <p:spPr>
          <a:xfrm>
            <a:off x="4708150" y="6296633"/>
            <a:ext cx="2995500" cy="3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Image by XYZ</a:t>
            </a:r>
            <a:endParaRPr sz="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Option3">
  <p:cSld name="Title Slide Option3">
    <p:bg>
      <p:bgPr>
        <a:solidFill>
          <a:schemeClr val="accent4"/>
        </a:solid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>
            <a:spLocks noGrp="1"/>
          </p:cNvSpPr>
          <p:nvPr>
            <p:ph type="ctrTitle"/>
          </p:nvPr>
        </p:nvSpPr>
        <p:spPr>
          <a:xfrm>
            <a:off x="338275" y="1671633"/>
            <a:ext cx="3733800" cy="19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600" i="0" u="none" strike="noStrike" cap="none">
                <a:solidFill>
                  <a:schemeClr val="lt1"/>
                </a:solidFill>
              </a:defRPr>
            </a:lvl1pPr>
            <a:lvl2pPr lvl="1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8" name="Shape 358"/>
          <p:cNvSpPr txBox="1">
            <a:spLocks noGrp="1"/>
          </p:cNvSpPr>
          <p:nvPr>
            <p:ph type="subTitle" idx="1"/>
          </p:nvPr>
        </p:nvSpPr>
        <p:spPr>
          <a:xfrm>
            <a:off x="337000" y="3539633"/>
            <a:ext cx="3444000" cy="11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800" i="0" u="none" strike="noStrike" cap="none">
                <a:solidFill>
                  <a:schemeClr val="accent6"/>
                </a:solidFill>
              </a:defRPr>
            </a:lvl1pPr>
            <a:lvl2pPr marL="457200" marR="0" lvl="1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 i="0" u="none" strike="noStrike" cap="none">
                <a:solidFill>
                  <a:srgbClr val="88AABF"/>
                </a:solidFill>
              </a:defRPr>
            </a:lvl2pPr>
            <a:lvl3pPr marL="914400" marR="0" lvl="2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 i="0" u="none" strike="noStrike" cap="none">
                <a:solidFill>
                  <a:srgbClr val="88AABF"/>
                </a:solidFill>
              </a:defRPr>
            </a:lvl3pPr>
            <a:lvl4pPr marL="1371600" marR="0" lvl="3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i="0" u="none" strike="noStrike" cap="none">
                <a:solidFill>
                  <a:srgbClr val="88AABF"/>
                </a:solidFill>
              </a:defRPr>
            </a:lvl4pPr>
            <a:lvl5pPr marL="1828800" marR="0" lvl="4" indent="0" algn="ctr" rtl="0">
              <a:lnSpc>
                <a:spcPct val="115000"/>
              </a:lnSpc>
              <a:spcBef>
                <a:spcPts val="850"/>
              </a:spcBef>
              <a:spcAft>
                <a:spcPts val="0"/>
              </a:spcAft>
              <a:buClr>
                <a:srgbClr val="88AABF"/>
              </a:buClr>
              <a:buSzPts val="1600"/>
              <a:buNone/>
              <a:defRPr sz="1800" i="0" u="none" strike="noStrike" cap="none">
                <a:solidFill>
                  <a:srgbClr val="88AABF"/>
                </a:solidFill>
              </a:defRPr>
            </a:lvl5pPr>
            <a:lvl6pPr marL="2286000" marR="0" lvl="5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88AABF"/>
              </a:buClr>
              <a:buSzPts val="1600"/>
              <a:buNone/>
              <a:defRPr sz="2000" i="0" u="none" strike="noStrike" cap="none">
                <a:solidFill>
                  <a:srgbClr val="88AABF"/>
                </a:solidFill>
              </a:defRPr>
            </a:lvl6pPr>
            <a:lvl7pPr marL="2743200" marR="0" lvl="6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88AABF"/>
              </a:buClr>
              <a:buSzPts val="1600"/>
              <a:buNone/>
              <a:defRPr sz="2000" i="0" u="none" strike="noStrike" cap="none">
                <a:solidFill>
                  <a:srgbClr val="88AABF"/>
                </a:solidFill>
              </a:defRPr>
            </a:lvl7pPr>
            <a:lvl8pPr marL="3200400" marR="0" lvl="7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88AABF"/>
              </a:buClr>
              <a:buSzPts val="1600"/>
              <a:buNone/>
              <a:defRPr sz="2000" i="0" u="none" strike="noStrike" cap="none">
                <a:solidFill>
                  <a:srgbClr val="88AABF"/>
                </a:solidFill>
              </a:defRPr>
            </a:lvl8pPr>
            <a:lvl9pPr marL="3657600" marR="0" lvl="8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88AABF"/>
              </a:buClr>
              <a:buSzPts val="1600"/>
              <a:buNone/>
              <a:defRPr sz="2000" i="0" u="none" strike="noStrike" cap="none">
                <a:solidFill>
                  <a:srgbClr val="88AABF"/>
                </a:solidFill>
              </a:defRPr>
            </a:lvl9pPr>
          </a:lstStyle>
          <a:p>
            <a:endParaRPr/>
          </a:p>
        </p:txBody>
      </p:sp>
      <p:sp>
        <p:nvSpPr>
          <p:cNvPr id="359" name="Shape 359"/>
          <p:cNvSpPr>
            <a:spLocks noGrp="1"/>
          </p:cNvSpPr>
          <p:nvPr>
            <p:ph type="pic" idx="2"/>
          </p:nvPr>
        </p:nvSpPr>
        <p:spPr>
          <a:xfrm>
            <a:off x="4581526" y="0"/>
            <a:ext cx="45624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1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0" name="Shape 360"/>
          <p:cNvSpPr txBox="1"/>
          <p:nvPr/>
        </p:nvSpPr>
        <p:spPr>
          <a:xfrm>
            <a:off x="4708150" y="6296633"/>
            <a:ext cx="2995500" cy="3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Image by XYZ</a:t>
            </a:r>
            <a:endParaRPr sz="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61" name="Shape 36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60375" y="417068"/>
            <a:ext cx="745762" cy="526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>
            <a:spLocks noGrp="1"/>
          </p:cNvSpPr>
          <p:nvPr>
            <p:ph type="title"/>
          </p:nvPr>
        </p:nvSpPr>
        <p:spPr>
          <a:xfrm>
            <a:off x="4257225" y="519451"/>
            <a:ext cx="4334400" cy="12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0" u="none" strike="noStrike" cap="none">
                <a:solidFill>
                  <a:schemeClr val="dk1"/>
                </a:solidFill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4" name="Shape 364"/>
          <p:cNvSpPr>
            <a:spLocks noGrp="1"/>
          </p:cNvSpPr>
          <p:nvPr>
            <p:ph type="pic" idx="2"/>
          </p:nvPr>
        </p:nvSpPr>
        <p:spPr>
          <a:xfrm>
            <a:off x="1" y="0"/>
            <a:ext cx="38766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1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ntroduction">
  <p:cSld name="Introduction">
    <p:bg>
      <p:bgPr>
        <a:solidFill>
          <a:schemeClr val="dk2"/>
        </a:solidFill>
        <a:effectLst/>
      </p:bgPr>
    </p:bg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>
            <a:spLocks noGrp="1"/>
          </p:cNvSpPr>
          <p:nvPr>
            <p:ph type="title"/>
          </p:nvPr>
        </p:nvSpPr>
        <p:spPr>
          <a:xfrm>
            <a:off x="540000" y="418050"/>
            <a:ext cx="3587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i="0" u="none" strike="noStrike" cap="none">
                <a:solidFill>
                  <a:schemeClr val="lt1"/>
                </a:solidFill>
              </a:defRPr>
            </a:lvl1pPr>
            <a:lvl2pPr lvl="1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7" name="Shape 367"/>
          <p:cNvSpPr>
            <a:spLocks noGrp="1"/>
          </p:cNvSpPr>
          <p:nvPr>
            <p:ph type="pic" idx="2"/>
          </p:nvPr>
        </p:nvSpPr>
        <p:spPr>
          <a:xfrm>
            <a:off x="4581525" y="0"/>
            <a:ext cx="45624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1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540000" y="2057600"/>
            <a:ext cx="3695100" cy="42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  <a:defRPr i="0" u="none" strike="noStrike" cap="none">
                <a:solidFill>
                  <a:srgbClr val="FFFFFF"/>
                </a:solidFill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i="0" u="none" strike="noStrike" cap="none">
                <a:solidFill>
                  <a:srgbClr val="FFFFFF"/>
                </a:solidFill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■"/>
              <a:defRPr i="0" u="none" strike="noStrike" cap="none">
                <a:solidFill>
                  <a:srgbClr val="FFFFFF"/>
                </a:solidFill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  <a:defRPr sz="1600" i="0" u="none" strike="noStrike" cap="none">
                <a:solidFill>
                  <a:srgbClr val="FFFFFF"/>
                </a:solidFill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 i="0" u="none" strike="noStrike" cap="none">
                <a:solidFill>
                  <a:srgbClr val="FFFFFF"/>
                </a:solidFill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■"/>
              <a:defRPr sz="1600" i="0" u="none" strike="noStrike" cap="none">
                <a:solidFill>
                  <a:srgbClr val="FFFFFF"/>
                </a:solidFill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  <a:defRPr sz="1600" i="0" u="none" strike="noStrike" cap="none">
                <a:solidFill>
                  <a:srgbClr val="FFFFFF"/>
                </a:solidFill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 i="0" u="none" strike="noStrike" cap="none">
                <a:solidFill>
                  <a:srgbClr val="FFFFFF"/>
                </a:solidFill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■"/>
              <a:defRPr sz="1600" i="0" u="none" strike="noStrike" cap="none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4257225" y="519451"/>
            <a:ext cx="4334400" cy="12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0" u="none" strike="noStrike" cap="none">
                <a:solidFill>
                  <a:schemeClr val="dk1"/>
                </a:solidFill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6" name="Shape 216"/>
          <p:cNvSpPr>
            <a:spLocks noGrp="1"/>
          </p:cNvSpPr>
          <p:nvPr>
            <p:ph type="pic" idx="2"/>
          </p:nvPr>
        </p:nvSpPr>
        <p:spPr>
          <a:xfrm>
            <a:off x="1" y="0"/>
            <a:ext cx="38766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1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Option 1">
  <p:cSld name="Divider Option 1"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Option 2">
  <p:cSld name="Divider Option 2">
    <p:bg>
      <p:bgPr>
        <a:blipFill rotWithShape="1">
          <a:blip r:embed="rId2">
            <a:alphaModFix/>
          </a:blip>
          <a:stretch>
            <a:fillRect t="-999" b="-999"/>
          </a:stretch>
        </a:blipFill>
        <a:effectLst/>
      </p:bgPr>
    </p:bg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/>
          <p:nvPr/>
        </p:nvSpPr>
        <p:spPr>
          <a:xfrm>
            <a:off x="2336688" y="393866"/>
            <a:ext cx="4470600" cy="6203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6779" y="73492"/>
                </a:moveTo>
                <a:cubicBezTo>
                  <a:pt x="119504" y="63571"/>
                  <a:pt x="120000" y="53492"/>
                  <a:pt x="118017" y="44285"/>
                </a:cubicBezTo>
                <a:cubicBezTo>
                  <a:pt x="117357" y="41190"/>
                  <a:pt x="116366" y="38095"/>
                  <a:pt x="115127" y="35238"/>
                </a:cubicBezTo>
                <a:cubicBezTo>
                  <a:pt x="108107" y="19285"/>
                  <a:pt x="92085" y="7380"/>
                  <a:pt x="72181" y="3333"/>
                </a:cubicBezTo>
                <a:cubicBezTo>
                  <a:pt x="55746" y="0"/>
                  <a:pt x="38981" y="2698"/>
                  <a:pt x="25189" y="10952"/>
                </a:cubicBezTo>
                <a:cubicBezTo>
                  <a:pt x="16434" y="16190"/>
                  <a:pt x="9745" y="22936"/>
                  <a:pt x="5863" y="30396"/>
                </a:cubicBezTo>
                <a:cubicBezTo>
                  <a:pt x="1486" y="38809"/>
                  <a:pt x="0" y="49523"/>
                  <a:pt x="1486" y="61507"/>
                </a:cubicBezTo>
                <a:cubicBezTo>
                  <a:pt x="2477" y="68333"/>
                  <a:pt x="4294" y="75079"/>
                  <a:pt x="7102" y="81349"/>
                </a:cubicBezTo>
                <a:cubicBezTo>
                  <a:pt x="7102" y="81428"/>
                  <a:pt x="7102" y="81428"/>
                  <a:pt x="7102" y="81428"/>
                </a:cubicBezTo>
                <a:cubicBezTo>
                  <a:pt x="13131" y="95158"/>
                  <a:pt x="22876" y="105793"/>
                  <a:pt x="35182" y="112063"/>
                </a:cubicBezTo>
                <a:cubicBezTo>
                  <a:pt x="49635" y="119444"/>
                  <a:pt x="65822" y="120000"/>
                  <a:pt x="80770" y="113730"/>
                </a:cubicBezTo>
                <a:cubicBezTo>
                  <a:pt x="98279" y="106507"/>
                  <a:pt x="111741" y="91428"/>
                  <a:pt x="116779" y="734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7FA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Shape 372"/>
          <p:cNvSpPr txBox="1">
            <a:spLocks noGrp="1"/>
          </p:cNvSpPr>
          <p:nvPr>
            <p:ph type="ctrTitle"/>
          </p:nvPr>
        </p:nvSpPr>
        <p:spPr>
          <a:xfrm>
            <a:off x="2430000" y="2973600"/>
            <a:ext cx="4284000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400" i="0" u="none" strike="noStrike" cap="none">
                <a:solidFill>
                  <a:schemeClr val="dk1"/>
                </a:solidFill>
              </a:defRPr>
            </a:lvl1pPr>
            <a:lvl2pPr lvl="1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Option 3">
  <p:cSld name="Divider Option 3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>
            <a:spLocks noGrp="1"/>
          </p:cNvSpPr>
          <p:nvPr>
            <p:ph type="ctrTitle"/>
          </p:nvPr>
        </p:nvSpPr>
        <p:spPr>
          <a:xfrm>
            <a:off x="2430000" y="2973600"/>
            <a:ext cx="4284000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400" i="0" u="none" strike="noStrike" cap="none">
                <a:solidFill>
                  <a:schemeClr val="dk1"/>
                </a:solidFill>
              </a:defRPr>
            </a:lvl1pPr>
            <a:lvl2pPr lvl="1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Option 4">
  <p:cSld name="Divider Option 4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>
            <a:spLocks noGrp="1"/>
          </p:cNvSpPr>
          <p:nvPr>
            <p:ph type="ctrTitle"/>
          </p:nvPr>
        </p:nvSpPr>
        <p:spPr>
          <a:xfrm>
            <a:off x="2430000" y="2973600"/>
            <a:ext cx="4284000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400" i="0" u="none" strike="noStrike" cap="none">
                <a:solidFill>
                  <a:schemeClr val="dk1"/>
                </a:solidFill>
              </a:defRPr>
            </a:lvl1pPr>
            <a:lvl2pPr lvl="1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Option 5">
  <p:cSld name="Divider Option 5"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>
            <a:spLocks noGrp="1"/>
          </p:cNvSpPr>
          <p:nvPr>
            <p:ph type="ctrTitle"/>
          </p:nvPr>
        </p:nvSpPr>
        <p:spPr>
          <a:xfrm>
            <a:off x="2430000" y="2973600"/>
            <a:ext cx="4284000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400" i="0" u="none" strike="noStrike" cap="none">
                <a:solidFill>
                  <a:schemeClr val="dk1"/>
                </a:solidFill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Option 6">
  <p:cSld name="Divider Option 6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/>
          <p:nvPr/>
        </p:nvSpPr>
        <p:spPr>
          <a:xfrm>
            <a:off x="2336688" y="393866"/>
            <a:ext cx="4470600" cy="6203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6779" y="73492"/>
                </a:moveTo>
                <a:cubicBezTo>
                  <a:pt x="119504" y="63571"/>
                  <a:pt x="120000" y="53492"/>
                  <a:pt x="118017" y="44285"/>
                </a:cubicBezTo>
                <a:cubicBezTo>
                  <a:pt x="117357" y="41190"/>
                  <a:pt x="116366" y="38095"/>
                  <a:pt x="115127" y="35238"/>
                </a:cubicBezTo>
                <a:cubicBezTo>
                  <a:pt x="108107" y="19285"/>
                  <a:pt x="92085" y="7380"/>
                  <a:pt x="72181" y="3333"/>
                </a:cubicBezTo>
                <a:cubicBezTo>
                  <a:pt x="55746" y="0"/>
                  <a:pt x="38981" y="2698"/>
                  <a:pt x="25189" y="10952"/>
                </a:cubicBezTo>
                <a:cubicBezTo>
                  <a:pt x="16434" y="16190"/>
                  <a:pt x="9745" y="22936"/>
                  <a:pt x="5863" y="30396"/>
                </a:cubicBezTo>
                <a:cubicBezTo>
                  <a:pt x="1486" y="38809"/>
                  <a:pt x="0" y="49523"/>
                  <a:pt x="1486" y="61507"/>
                </a:cubicBezTo>
                <a:cubicBezTo>
                  <a:pt x="2477" y="68333"/>
                  <a:pt x="4294" y="75079"/>
                  <a:pt x="7102" y="81349"/>
                </a:cubicBezTo>
                <a:cubicBezTo>
                  <a:pt x="7102" y="81428"/>
                  <a:pt x="7102" y="81428"/>
                  <a:pt x="7102" y="81428"/>
                </a:cubicBezTo>
                <a:cubicBezTo>
                  <a:pt x="13131" y="95158"/>
                  <a:pt x="22876" y="105793"/>
                  <a:pt x="35182" y="112063"/>
                </a:cubicBezTo>
                <a:cubicBezTo>
                  <a:pt x="49635" y="119444"/>
                  <a:pt x="65822" y="120000"/>
                  <a:pt x="80770" y="113730"/>
                </a:cubicBezTo>
                <a:cubicBezTo>
                  <a:pt x="98279" y="106507"/>
                  <a:pt x="111741" y="91428"/>
                  <a:pt x="116779" y="734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7FA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Shape 381"/>
          <p:cNvSpPr txBox="1">
            <a:spLocks noGrp="1"/>
          </p:cNvSpPr>
          <p:nvPr>
            <p:ph type="ctrTitle"/>
          </p:nvPr>
        </p:nvSpPr>
        <p:spPr>
          <a:xfrm>
            <a:off x="2430000" y="2973600"/>
            <a:ext cx="4284000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400" i="0" u="none" strike="noStrike" cap="none">
                <a:solidFill>
                  <a:schemeClr val="dk1"/>
                </a:solidFill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and Image  Option1">
  <p:cSld name="Statement and Image  Option1">
    <p:bg>
      <p:bgPr>
        <a:solidFill>
          <a:schemeClr val="accent6"/>
        </a:solidFill>
        <a:effectLst/>
      </p:bgPr>
    </p:bg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>
            <a:spLocks noGrp="1"/>
          </p:cNvSpPr>
          <p:nvPr>
            <p:ph type="title"/>
          </p:nvPr>
        </p:nvSpPr>
        <p:spPr>
          <a:xfrm>
            <a:off x="463800" y="418050"/>
            <a:ext cx="36813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 i="0" u="none" strike="noStrike" cap="none">
                <a:solidFill>
                  <a:schemeClr val="dk2"/>
                </a:solidFill>
              </a:defRPr>
            </a:lvl1pPr>
            <a:lvl2pPr lvl="1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4" name="Shape 384"/>
          <p:cNvSpPr>
            <a:spLocks noGrp="1"/>
          </p:cNvSpPr>
          <p:nvPr>
            <p:ph type="pic" idx="2"/>
          </p:nvPr>
        </p:nvSpPr>
        <p:spPr>
          <a:xfrm>
            <a:off x="4581525" y="0"/>
            <a:ext cx="45624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1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and Image Option2">
  <p:cSld name="Statement and Image Option2">
    <p:bg>
      <p:bgPr>
        <a:solidFill>
          <a:schemeClr val="accent6"/>
        </a:solidFill>
        <a:effectLst/>
      </p:bgPr>
    </p:bg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 txBox="1">
            <a:spLocks noGrp="1"/>
          </p:cNvSpPr>
          <p:nvPr>
            <p:ph type="title"/>
          </p:nvPr>
        </p:nvSpPr>
        <p:spPr>
          <a:xfrm>
            <a:off x="463800" y="418067"/>
            <a:ext cx="47772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 i="0" u="none" strike="noStrike" cap="none">
                <a:solidFill>
                  <a:schemeClr val="dk2"/>
                </a:solidFill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7" name="Shape 387"/>
          <p:cNvSpPr>
            <a:spLocks noGrp="1"/>
          </p:cNvSpPr>
          <p:nvPr>
            <p:ph type="pic" idx="2"/>
          </p:nvPr>
        </p:nvSpPr>
        <p:spPr>
          <a:xfrm>
            <a:off x="5876925" y="0"/>
            <a:ext cx="32670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1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88" name="Shape 38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00410" y="6330146"/>
            <a:ext cx="688501" cy="209974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Shape 389"/>
          <p:cNvSpPr txBox="1">
            <a:spLocks noGrp="1"/>
          </p:cNvSpPr>
          <p:nvPr>
            <p:ph type="body" idx="1"/>
          </p:nvPr>
        </p:nvSpPr>
        <p:spPr>
          <a:xfrm>
            <a:off x="463800" y="1962033"/>
            <a:ext cx="4863300" cy="42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i="0" u="none" strike="noStrike" cap="none">
                <a:solidFill>
                  <a:srgbClr val="000000"/>
                </a:solidFill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  <a:defRPr i="0" u="none" strike="noStrike" cap="none">
                <a:solidFill>
                  <a:srgbClr val="000000"/>
                </a:solidFill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■"/>
              <a:defRPr i="0" u="none" strike="noStrike" cap="none">
                <a:solidFill>
                  <a:srgbClr val="000000"/>
                </a:solidFill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sz="1600" i="0" u="none" strike="noStrike" cap="none">
                <a:solidFill>
                  <a:srgbClr val="000000"/>
                </a:solidFill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  <a:defRPr sz="1600" i="0" u="none" strike="noStrike" cap="none">
                <a:solidFill>
                  <a:srgbClr val="000000"/>
                </a:solidFill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■"/>
              <a:defRPr sz="1600" i="0" u="none" strike="noStrike" cap="none">
                <a:solidFill>
                  <a:srgbClr val="000000"/>
                </a:solidFill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sz="1600" i="0" u="none" strike="noStrike" cap="none">
                <a:solidFill>
                  <a:srgbClr val="000000"/>
                </a:solidFill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  <a:defRPr sz="1600" i="0" u="none" strike="noStrike" cap="none">
                <a:solidFill>
                  <a:srgbClr val="000000"/>
                </a:solidFill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■"/>
              <a:defRPr sz="1600" i="0" u="none" strike="noStrike" cap="none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and Image Option3">
  <p:cSld name="Statement and Image Option3">
    <p:bg>
      <p:bgPr>
        <a:solidFill>
          <a:schemeClr val="lt1"/>
        </a:solidFill>
        <a:effectLst/>
      </p:bgPr>
    </p:bg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>
            <a:spLocks noGrp="1"/>
          </p:cNvSpPr>
          <p:nvPr>
            <p:ph type="title"/>
          </p:nvPr>
        </p:nvSpPr>
        <p:spPr>
          <a:xfrm>
            <a:off x="463799" y="418050"/>
            <a:ext cx="36813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0" u="none" strike="noStrike" cap="none">
                <a:solidFill>
                  <a:schemeClr val="dk1"/>
                </a:solidFill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2" name="Shape 392"/>
          <p:cNvSpPr>
            <a:spLocks noGrp="1"/>
          </p:cNvSpPr>
          <p:nvPr>
            <p:ph type="pic" idx="2"/>
          </p:nvPr>
        </p:nvSpPr>
        <p:spPr>
          <a:xfrm>
            <a:off x="4581525" y="0"/>
            <a:ext cx="45624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1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3" name="Shape 393"/>
          <p:cNvSpPr txBox="1">
            <a:spLocks noGrp="1"/>
          </p:cNvSpPr>
          <p:nvPr>
            <p:ph type="body" idx="1"/>
          </p:nvPr>
        </p:nvSpPr>
        <p:spPr>
          <a:xfrm>
            <a:off x="463800" y="1962033"/>
            <a:ext cx="3881400" cy="42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i="0" u="none" strike="noStrike" cap="none">
                <a:solidFill>
                  <a:srgbClr val="000000"/>
                </a:solidFill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  <a:defRPr i="0" u="none" strike="noStrike" cap="none">
                <a:solidFill>
                  <a:srgbClr val="000000"/>
                </a:solidFill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■"/>
              <a:defRPr i="0" u="none" strike="noStrike" cap="none">
                <a:solidFill>
                  <a:srgbClr val="000000"/>
                </a:solidFill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sz="1600" i="0" u="none" strike="noStrike" cap="none">
                <a:solidFill>
                  <a:srgbClr val="000000"/>
                </a:solidFill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  <a:defRPr sz="1600" i="0" u="none" strike="noStrike" cap="none">
                <a:solidFill>
                  <a:srgbClr val="000000"/>
                </a:solidFill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■"/>
              <a:defRPr sz="1600" i="0" u="none" strike="noStrike" cap="none">
                <a:solidFill>
                  <a:srgbClr val="000000"/>
                </a:solidFill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sz="1600" i="0" u="none" strike="noStrike" cap="none">
                <a:solidFill>
                  <a:srgbClr val="000000"/>
                </a:solidFill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  <a:defRPr sz="1600" i="0" u="none" strike="noStrike" cap="none">
                <a:solidFill>
                  <a:srgbClr val="000000"/>
                </a:solidFill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■"/>
              <a:defRPr sz="1600" i="0" u="none" strike="noStrike" cap="none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and Image Option4">
  <p:cSld name="Statement and Image Option4">
    <p:bg>
      <p:bgPr>
        <a:solidFill>
          <a:schemeClr val="lt1"/>
        </a:solidFill>
        <a:effectLst/>
      </p:bgPr>
    </p:bg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 txBox="1">
            <a:spLocks noGrp="1"/>
          </p:cNvSpPr>
          <p:nvPr>
            <p:ph type="title"/>
          </p:nvPr>
        </p:nvSpPr>
        <p:spPr>
          <a:xfrm>
            <a:off x="463799" y="418050"/>
            <a:ext cx="4517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0" u="none" strike="noStrike" cap="none">
                <a:solidFill>
                  <a:schemeClr val="dk1"/>
                </a:solidFill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6" name="Shape 396"/>
          <p:cNvSpPr>
            <a:spLocks noGrp="1"/>
          </p:cNvSpPr>
          <p:nvPr>
            <p:ph type="pic" idx="2"/>
          </p:nvPr>
        </p:nvSpPr>
        <p:spPr>
          <a:xfrm>
            <a:off x="5867400" y="0"/>
            <a:ext cx="32766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1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97" name="Shape 39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00410" y="6330146"/>
            <a:ext cx="688501" cy="209974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Shape 398"/>
          <p:cNvSpPr txBox="1">
            <a:spLocks noGrp="1"/>
          </p:cNvSpPr>
          <p:nvPr>
            <p:ph type="body" idx="1"/>
          </p:nvPr>
        </p:nvSpPr>
        <p:spPr>
          <a:xfrm>
            <a:off x="463800" y="1962033"/>
            <a:ext cx="4777200" cy="42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i="0" u="none" strike="noStrike" cap="none">
                <a:solidFill>
                  <a:srgbClr val="000000"/>
                </a:solidFill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  <a:defRPr i="0" u="none" strike="noStrike" cap="none">
                <a:solidFill>
                  <a:srgbClr val="000000"/>
                </a:solidFill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■"/>
              <a:defRPr i="0" u="none" strike="noStrike" cap="none">
                <a:solidFill>
                  <a:srgbClr val="000000"/>
                </a:solidFill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sz="1600" i="0" u="none" strike="noStrike" cap="none">
                <a:solidFill>
                  <a:srgbClr val="000000"/>
                </a:solidFill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  <a:defRPr sz="1600" i="0" u="none" strike="noStrike" cap="none">
                <a:solidFill>
                  <a:srgbClr val="000000"/>
                </a:solidFill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■"/>
              <a:defRPr sz="1600" i="0" u="none" strike="noStrike" cap="none">
                <a:solidFill>
                  <a:srgbClr val="000000"/>
                </a:solidFill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sz="1600" i="0" u="none" strike="noStrike" cap="none">
                <a:solidFill>
                  <a:srgbClr val="000000"/>
                </a:solidFill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  <a:defRPr sz="1600" i="0" u="none" strike="noStrike" cap="none">
                <a:solidFill>
                  <a:srgbClr val="000000"/>
                </a:solidFill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■"/>
              <a:defRPr sz="1600" i="0" u="none" strike="noStrike" cap="none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ntroduction">
  <p:cSld name="Introduction">
    <p:bg>
      <p:bgPr>
        <a:solidFill>
          <a:schemeClr val="dk2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540000" y="418050"/>
            <a:ext cx="3587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i="0" u="none" strike="noStrike" cap="none">
                <a:solidFill>
                  <a:schemeClr val="lt1"/>
                </a:solidFill>
              </a:defRPr>
            </a:lvl1pPr>
            <a:lvl2pPr lvl="1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9" name="Shape 219"/>
          <p:cNvSpPr>
            <a:spLocks noGrp="1"/>
          </p:cNvSpPr>
          <p:nvPr>
            <p:ph type="pic" idx="2"/>
          </p:nvPr>
        </p:nvSpPr>
        <p:spPr>
          <a:xfrm>
            <a:off x="4581525" y="0"/>
            <a:ext cx="45624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1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540000" y="2057600"/>
            <a:ext cx="3695100" cy="42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  <a:defRPr i="0" u="none" strike="noStrike" cap="none">
                <a:solidFill>
                  <a:srgbClr val="FFFFFF"/>
                </a:solidFill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i="0" u="none" strike="noStrike" cap="none">
                <a:solidFill>
                  <a:srgbClr val="FFFFFF"/>
                </a:solidFill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■"/>
              <a:defRPr i="0" u="none" strike="noStrike" cap="none">
                <a:solidFill>
                  <a:srgbClr val="FFFFFF"/>
                </a:solidFill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  <a:defRPr sz="1600" i="0" u="none" strike="noStrike" cap="none">
                <a:solidFill>
                  <a:srgbClr val="FFFFFF"/>
                </a:solidFill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 i="0" u="none" strike="noStrike" cap="none">
                <a:solidFill>
                  <a:srgbClr val="FFFFFF"/>
                </a:solidFill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■"/>
              <a:defRPr sz="1600" i="0" u="none" strike="noStrike" cap="none">
                <a:solidFill>
                  <a:srgbClr val="FFFFFF"/>
                </a:solidFill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  <a:defRPr sz="1600" i="0" u="none" strike="noStrike" cap="none">
                <a:solidFill>
                  <a:srgbClr val="FFFFFF"/>
                </a:solidFill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 i="0" u="none" strike="noStrike" cap="none">
                <a:solidFill>
                  <a:srgbClr val="FFFFFF"/>
                </a:solidFill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■"/>
              <a:defRPr sz="1600" i="0" u="none" strike="noStrike" cap="none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and Image Option5">
  <p:cSld name="Statement and Image Option5">
    <p:bg>
      <p:bgPr>
        <a:solidFill>
          <a:schemeClr val="lt1"/>
        </a:solidFill>
        <a:effectLst/>
      </p:bgPr>
    </p:bg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>
            <a:spLocks noGrp="1"/>
          </p:cNvSpPr>
          <p:nvPr>
            <p:ph type="title"/>
          </p:nvPr>
        </p:nvSpPr>
        <p:spPr>
          <a:xfrm>
            <a:off x="3698875" y="418067"/>
            <a:ext cx="47661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0" u="none" strike="noStrike" cap="none">
                <a:solidFill>
                  <a:schemeClr val="dk1"/>
                </a:solidFill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01" name="Shape 401"/>
          <p:cNvSpPr>
            <a:spLocks noGrp="1"/>
          </p:cNvSpPr>
          <p:nvPr>
            <p:ph type="pic" idx="2"/>
          </p:nvPr>
        </p:nvSpPr>
        <p:spPr>
          <a:xfrm>
            <a:off x="0" y="0"/>
            <a:ext cx="32766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1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2" name="Shape 402"/>
          <p:cNvSpPr txBox="1">
            <a:spLocks noGrp="1"/>
          </p:cNvSpPr>
          <p:nvPr>
            <p:ph type="body" idx="1"/>
          </p:nvPr>
        </p:nvSpPr>
        <p:spPr>
          <a:xfrm>
            <a:off x="3698875" y="1952467"/>
            <a:ext cx="3881400" cy="42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i="0" u="none" strike="noStrike" cap="none">
                <a:solidFill>
                  <a:srgbClr val="000000"/>
                </a:solidFill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  <a:defRPr i="0" u="none" strike="noStrike" cap="none">
                <a:solidFill>
                  <a:srgbClr val="000000"/>
                </a:solidFill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■"/>
              <a:defRPr i="0" u="none" strike="noStrike" cap="none">
                <a:solidFill>
                  <a:srgbClr val="000000"/>
                </a:solidFill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sz="1600" i="0" u="none" strike="noStrike" cap="none">
                <a:solidFill>
                  <a:srgbClr val="000000"/>
                </a:solidFill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  <a:defRPr sz="1600" i="0" u="none" strike="noStrike" cap="none">
                <a:solidFill>
                  <a:srgbClr val="000000"/>
                </a:solidFill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■"/>
              <a:defRPr sz="1600" i="0" u="none" strike="noStrike" cap="none">
                <a:solidFill>
                  <a:srgbClr val="000000"/>
                </a:solidFill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sz="1600" i="0" u="none" strike="noStrike" cap="none">
                <a:solidFill>
                  <a:srgbClr val="000000"/>
                </a:solidFill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  <a:defRPr sz="1600" i="0" u="none" strike="noStrike" cap="none">
                <a:solidFill>
                  <a:srgbClr val="000000"/>
                </a:solidFill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■"/>
              <a:defRPr sz="1600" i="0" u="none" strike="noStrike" cap="none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and Image Option6">
  <p:cSld name="Statement and Image Option6">
    <p:bg>
      <p:bgPr>
        <a:solidFill>
          <a:schemeClr val="lt1"/>
        </a:soli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>
            <a:spLocks noGrp="1"/>
          </p:cNvSpPr>
          <p:nvPr>
            <p:ph type="title"/>
          </p:nvPr>
        </p:nvSpPr>
        <p:spPr>
          <a:xfrm>
            <a:off x="463798" y="418050"/>
            <a:ext cx="6241800" cy="8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0" u="none" strike="noStrike" cap="none">
                <a:solidFill>
                  <a:schemeClr val="dk1"/>
                </a:solidFill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05" name="Shape 405"/>
          <p:cNvSpPr>
            <a:spLocks noGrp="1"/>
          </p:cNvSpPr>
          <p:nvPr>
            <p:ph type="pic" idx="2"/>
          </p:nvPr>
        </p:nvSpPr>
        <p:spPr>
          <a:xfrm>
            <a:off x="6048375" y="1447799"/>
            <a:ext cx="2562300" cy="45243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1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6" name="Shape 406"/>
          <p:cNvSpPr txBox="1">
            <a:spLocks noGrp="1"/>
          </p:cNvSpPr>
          <p:nvPr>
            <p:ph type="sldNum" idx="12"/>
          </p:nvPr>
        </p:nvSpPr>
        <p:spPr>
          <a:xfrm>
            <a:off x="8497765" y="6531303"/>
            <a:ext cx="433200" cy="1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</a:defRPr>
            </a:lvl1pPr>
            <a:lvl2pPr marL="0" marR="0" lvl="1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07" name="Shape 40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00410" y="6330146"/>
            <a:ext cx="688501" cy="209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Option 1">
  <p:cSld name="Statement Option 1">
    <p:bg>
      <p:bgPr>
        <a:solidFill>
          <a:schemeClr val="dk2"/>
        </a:solidFill>
        <a:effectLst/>
      </p:bgPr>
    </p:bg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Shape 40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88486" y="-1712762"/>
            <a:ext cx="5663024" cy="5784483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Shape 410"/>
          <p:cNvSpPr txBox="1">
            <a:spLocks noGrp="1"/>
          </p:cNvSpPr>
          <p:nvPr>
            <p:ph type="ctrTitle"/>
          </p:nvPr>
        </p:nvSpPr>
        <p:spPr>
          <a:xfrm>
            <a:off x="1522575" y="2658245"/>
            <a:ext cx="6296400" cy="13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400" i="0" u="none" strike="noStrike" cap="none">
                <a:solidFill>
                  <a:schemeClr val="dk2"/>
                </a:solidFill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411" name="Shape 4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400" y="6328338"/>
            <a:ext cx="696375" cy="211118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Shape 412"/>
          <p:cNvSpPr txBox="1">
            <a:spLocks noGrp="1"/>
          </p:cNvSpPr>
          <p:nvPr>
            <p:ph type="subTitle" idx="1"/>
          </p:nvPr>
        </p:nvSpPr>
        <p:spPr>
          <a:xfrm>
            <a:off x="1418400" y="3774167"/>
            <a:ext cx="6372000" cy="121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Option 4">
  <p:cSld name="Statement Option 4">
    <p:bg>
      <p:bgPr>
        <a:solidFill>
          <a:srgbClr val="D2DB0E"/>
        </a:solidFill>
        <a:effectLst/>
      </p:bgPr>
    </p:bg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Shape 4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88486" y="-1712762"/>
            <a:ext cx="5663024" cy="5784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Shape 4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410" y="6330146"/>
            <a:ext cx="688501" cy="209974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Shape 416"/>
          <p:cNvSpPr txBox="1">
            <a:spLocks noGrp="1"/>
          </p:cNvSpPr>
          <p:nvPr>
            <p:ph type="subTitle" idx="1"/>
          </p:nvPr>
        </p:nvSpPr>
        <p:spPr>
          <a:xfrm>
            <a:off x="1418400" y="3774167"/>
            <a:ext cx="6372000" cy="121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17" name="Shape 417"/>
          <p:cNvSpPr txBox="1">
            <a:spLocks noGrp="1"/>
          </p:cNvSpPr>
          <p:nvPr>
            <p:ph type="ctrTitle"/>
          </p:nvPr>
        </p:nvSpPr>
        <p:spPr>
          <a:xfrm>
            <a:off x="1522575" y="2658245"/>
            <a:ext cx="6296400" cy="13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400" i="0" u="none" strike="noStrike" cap="none">
                <a:solidFill>
                  <a:schemeClr val="accent1"/>
                </a:solidFill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Option 4 1">
  <p:cSld name="Statement Option 4_1">
    <p:bg>
      <p:bgPr>
        <a:solidFill>
          <a:srgbClr val="D2DB0E"/>
        </a:solidFill>
        <a:effectLst/>
      </p:bgPr>
    </p:bg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" name="Shape 4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88486" y="-1712762"/>
            <a:ext cx="5663024" cy="5784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Shape 4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410" y="6330146"/>
            <a:ext cx="688501" cy="209974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Shape 421"/>
          <p:cNvSpPr txBox="1">
            <a:spLocks noGrp="1"/>
          </p:cNvSpPr>
          <p:nvPr>
            <p:ph type="ctrTitle"/>
          </p:nvPr>
        </p:nvSpPr>
        <p:spPr>
          <a:xfrm>
            <a:off x="1522575" y="2658245"/>
            <a:ext cx="6296400" cy="13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400" i="1" u="none" strike="noStrike" cap="none">
                <a:solidFill>
                  <a:schemeClr val="accent1"/>
                </a:solidFill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 txBox="1">
            <a:spLocks noGrp="1"/>
          </p:cNvSpPr>
          <p:nvPr>
            <p:ph type="title"/>
          </p:nvPr>
        </p:nvSpPr>
        <p:spPr>
          <a:xfrm>
            <a:off x="541350" y="417600"/>
            <a:ext cx="6321600" cy="10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0" u="none" strike="noStrike" cap="none">
                <a:solidFill>
                  <a:schemeClr val="dk1"/>
                </a:solidFill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4" name="Shape 424"/>
          <p:cNvSpPr txBox="1">
            <a:spLocks noGrp="1"/>
          </p:cNvSpPr>
          <p:nvPr>
            <p:ph type="sldNum" idx="12"/>
          </p:nvPr>
        </p:nvSpPr>
        <p:spPr>
          <a:xfrm>
            <a:off x="8497765" y="6531303"/>
            <a:ext cx="433200" cy="1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</a:defRPr>
            </a:lvl1pPr>
            <a:lvl2pPr marL="0" marR="0" lvl="1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25" name="Shape 425"/>
          <p:cNvSpPr txBox="1">
            <a:spLocks noGrp="1"/>
          </p:cNvSpPr>
          <p:nvPr>
            <p:ph type="body" idx="1"/>
          </p:nvPr>
        </p:nvSpPr>
        <p:spPr>
          <a:xfrm>
            <a:off x="541325" y="2057833"/>
            <a:ext cx="7956300" cy="35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i="0" u="none" strike="noStrike" cap="none">
                <a:solidFill>
                  <a:srgbClr val="000000"/>
                </a:solidFill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  <a:defRPr i="0" u="none" strike="noStrike" cap="none">
                <a:solidFill>
                  <a:srgbClr val="000000"/>
                </a:solidFill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■"/>
              <a:defRPr i="0" u="none" strike="noStrike" cap="none">
                <a:solidFill>
                  <a:srgbClr val="000000"/>
                </a:solidFill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sz="1600" i="0" u="none" strike="noStrike" cap="none">
                <a:solidFill>
                  <a:srgbClr val="000000"/>
                </a:solidFill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  <a:defRPr sz="1600" i="0" u="none" strike="noStrike" cap="none">
                <a:solidFill>
                  <a:srgbClr val="000000"/>
                </a:solidFill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■"/>
              <a:defRPr sz="1600" i="0" u="none" strike="noStrike" cap="none">
                <a:solidFill>
                  <a:srgbClr val="000000"/>
                </a:solidFill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sz="1600" i="0" u="none" strike="noStrike" cap="none">
                <a:solidFill>
                  <a:srgbClr val="000000"/>
                </a:solidFill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  <a:defRPr sz="1600" i="0" u="none" strike="noStrike" cap="none">
                <a:solidFill>
                  <a:srgbClr val="000000"/>
                </a:solidFill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■"/>
              <a:defRPr sz="1600" i="0" u="none" strike="noStrike" cap="none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426" name="Shape 426"/>
          <p:cNvSpPr txBox="1"/>
          <p:nvPr/>
        </p:nvSpPr>
        <p:spPr>
          <a:xfrm>
            <a:off x="541325" y="1509667"/>
            <a:ext cx="79563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Open Sans"/>
                <a:ea typeface="Open Sans"/>
                <a:cs typeface="Open Sans"/>
                <a:sym typeface="Open Sans"/>
              </a:rPr>
              <a:t>Insert body text here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ed">
  <p:cSld name="Numbered"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 txBox="1">
            <a:spLocks noGrp="1"/>
          </p:cNvSpPr>
          <p:nvPr>
            <p:ph type="title"/>
          </p:nvPr>
        </p:nvSpPr>
        <p:spPr>
          <a:xfrm>
            <a:off x="541353" y="417600"/>
            <a:ext cx="6189000" cy="11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0" u="none" strike="noStrike" cap="none">
                <a:solidFill>
                  <a:schemeClr val="dk1"/>
                </a:solidFill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9" name="Shape 429"/>
          <p:cNvSpPr txBox="1">
            <a:spLocks noGrp="1"/>
          </p:cNvSpPr>
          <p:nvPr>
            <p:ph type="sldNum" idx="12"/>
          </p:nvPr>
        </p:nvSpPr>
        <p:spPr>
          <a:xfrm>
            <a:off x="8497765" y="6531303"/>
            <a:ext cx="433200" cy="1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</a:defRPr>
            </a:lvl1pPr>
            <a:lvl2pPr marL="0" marR="0" lvl="1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30" name="Shape 430"/>
          <p:cNvSpPr txBox="1">
            <a:spLocks noGrp="1"/>
          </p:cNvSpPr>
          <p:nvPr>
            <p:ph type="body" idx="1"/>
          </p:nvPr>
        </p:nvSpPr>
        <p:spPr>
          <a:xfrm>
            <a:off x="541325" y="2057833"/>
            <a:ext cx="7956300" cy="35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rabicPeriod"/>
              <a:defRPr i="0" u="none" strike="noStrike" cap="none">
                <a:solidFill>
                  <a:srgbClr val="000000"/>
                </a:solidFill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eriod"/>
              <a:defRPr i="0" u="none" strike="noStrike" cap="none">
                <a:solidFill>
                  <a:srgbClr val="000000"/>
                </a:solidFill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romanLcPeriod"/>
              <a:defRPr i="0" u="none" strike="noStrike" cap="none">
                <a:solidFill>
                  <a:srgbClr val="000000"/>
                </a:solidFill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rabicPeriod"/>
              <a:defRPr sz="1600" i="0" u="none" strike="noStrike" cap="none">
                <a:solidFill>
                  <a:srgbClr val="000000"/>
                </a:solidFill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eriod"/>
              <a:defRPr sz="1600" i="0" u="none" strike="noStrike" cap="none">
                <a:solidFill>
                  <a:srgbClr val="000000"/>
                </a:solidFill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romanLcPeriod"/>
              <a:defRPr sz="1600" i="0" u="none" strike="noStrike" cap="none">
                <a:solidFill>
                  <a:srgbClr val="000000"/>
                </a:solidFill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rabicPeriod"/>
              <a:defRPr sz="1600" i="0" u="none" strike="noStrike" cap="none">
                <a:solidFill>
                  <a:srgbClr val="000000"/>
                </a:solidFill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eriod"/>
              <a:defRPr sz="1600" i="0" u="none" strike="noStrike" cap="none">
                <a:solidFill>
                  <a:srgbClr val="000000"/>
                </a:solidFill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romanLcPeriod"/>
              <a:defRPr sz="1600" i="0" u="none" strike="noStrike" cap="none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431" name="Shape 431"/>
          <p:cNvSpPr txBox="1"/>
          <p:nvPr/>
        </p:nvSpPr>
        <p:spPr>
          <a:xfrm>
            <a:off x="541325" y="1509667"/>
            <a:ext cx="79563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Open Sans"/>
                <a:ea typeface="Open Sans"/>
                <a:cs typeface="Open Sans"/>
                <a:sym typeface="Open Sans"/>
              </a:rPr>
              <a:t>Insert body text here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 txBox="1">
            <a:spLocks noGrp="1"/>
          </p:cNvSpPr>
          <p:nvPr>
            <p:ph type="sldNum" idx="12"/>
          </p:nvPr>
        </p:nvSpPr>
        <p:spPr>
          <a:xfrm>
            <a:off x="8497765" y="6531303"/>
            <a:ext cx="433200" cy="1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ore to Learn">
  <p:cSld name="More to Learn">
    <p:bg>
      <p:bgPr>
        <a:solidFill>
          <a:schemeClr val="dk2"/>
        </a:solidFill>
        <a:effectLst/>
      </p:bgPr>
    </p:bg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" name="Shape 4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88486" y="-1712762"/>
            <a:ext cx="5663024" cy="5784483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Shape 436"/>
          <p:cNvSpPr txBox="1">
            <a:spLocks noGrp="1"/>
          </p:cNvSpPr>
          <p:nvPr>
            <p:ph type="ctrTitle"/>
          </p:nvPr>
        </p:nvSpPr>
        <p:spPr>
          <a:xfrm>
            <a:off x="1397400" y="2728867"/>
            <a:ext cx="6378000" cy="9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400" i="1" u="none" strike="noStrike" cap="none">
                <a:solidFill>
                  <a:schemeClr val="dk1"/>
                </a:solidFill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inal Slide Option1" type="blank">
  <p:cSld name="BLANK">
    <p:bg>
      <p:bgPr>
        <a:solidFill>
          <a:schemeClr val="dk2"/>
        </a:solidFill>
        <a:effectLst/>
      </p:bgPr>
    </p:bg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" name="Shape 4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900930" y="3522855"/>
            <a:ext cx="2535074" cy="16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Option 1">
  <p:cSld name="Divider Option 1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inal Slide Option2">
  <p:cSld name="Final Slide Option2">
    <p:bg>
      <p:bgPr>
        <a:solidFill>
          <a:schemeClr val="accent6"/>
        </a:solidFill>
        <a:effectLst/>
      </p:bgPr>
    </p:bg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Shape 4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900930" y="3522855"/>
            <a:ext cx="2535074" cy="16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inal Slide Option3">
  <p:cSld name="Final Slide Option3">
    <p:bg>
      <p:bgPr>
        <a:solidFill>
          <a:srgbClr val="505759"/>
        </a:solidFill>
        <a:effectLst/>
      </p:bgPr>
    </p:bg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" name="Shape 4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900930" y="3522855"/>
            <a:ext cx="2535074" cy="16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45" name="Shape 445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46" name="Shape 44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Option 2">
  <p:cSld name="Divider Option 2">
    <p:bg>
      <p:bgPr>
        <a:blipFill rotWithShape="1">
          <a:blip r:embed="rId2">
            <a:alphaModFix/>
          </a:blip>
          <a:stretch>
            <a:fillRect t="-999" b="-999"/>
          </a:stretch>
        </a:blip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/>
        </p:nvSpPr>
        <p:spPr>
          <a:xfrm>
            <a:off x="2336688" y="393866"/>
            <a:ext cx="4470600" cy="6203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6779" y="73492"/>
                </a:moveTo>
                <a:cubicBezTo>
                  <a:pt x="119504" y="63571"/>
                  <a:pt x="120000" y="53492"/>
                  <a:pt x="118017" y="44285"/>
                </a:cubicBezTo>
                <a:cubicBezTo>
                  <a:pt x="117357" y="41190"/>
                  <a:pt x="116366" y="38095"/>
                  <a:pt x="115127" y="35238"/>
                </a:cubicBezTo>
                <a:cubicBezTo>
                  <a:pt x="108107" y="19285"/>
                  <a:pt x="92085" y="7380"/>
                  <a:pt x="72181" y="3333"/>
                </a:cubicBezTo>
                <a:cubicBezTo>
                  <a:pt x="55746" y="0"/>
                  <a:pt x="38981" y="2698"/>
                  <a:pt x="25189" y="10952"/>
                </a:cubicBezTo>
                <a:cubicBezTo>
                  <a:pt x="16434" y="16190"/>
                  <a:pt x="9745" y="22936"/>
                  <a:pt x="5863" y="30396"/>
                </a:cubicBezTo>
                <a:cubicBezTo>
                  <a:pt x="1486" y="38809"/>
                  <a:pt x="0" y="49523"/>
                  <a:pt x="1486" y="61507"/>
                </a:cubicBezTo>
                <a:cubicBezTo>
                  <a:pt x="2477" y="68333"/>
                  <a:pt x="4294" y="75079"/>
                  <a:pt x="7102" y="81349"/>
                </a:cubicBezTo>
                <a:cubicBezTo>
                  <a:pt x="7102" y="81428"/>
                  <a:pt x="7102" y="81428"/>
                  <a:pt x="7102" y="81428"/>
                </a:cubicBezTo>
                <a:cubicBezTo>
                  <a:pt x="13131" y="95158"/>
                  <a:pt x="22876" y="105793"/>
                  <a:pt x="35182" y="112063"/>
                </a:cubicBezTo>
                <a:cubicBezTo>
                  <a:pt x="49635" y="119444"/>
                  <a:pt x="65822" y="120000"/>
                  <a:pt x="80770" y="113730"/>
                </a:cubicBezTo>
                <a:cubicBezTo>
                  <a:pt x="98279" y="106507"/>
                  <a:pt x="111741" y="91428"/>
                  <a:pt x="116779" y="734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7FA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Shape 224"/>
          <p:cNvSpPr txBox="1">
            <a:spLocks noGrp="1"/>
          </p:cNvSpPr>
          <p:nvPr>
            <p:ph type="ctrTitle"/>
          </p:nvPr>
        </p:nvSpPr>
        <p:spPr>
          <a:xfrm>
            <a:off x="2430000" y="2973600"/>
            <a:ext cx="4284000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400" i="0" u="none" strike="noStrike" cap="none">
                <a:solidFill>
                  <a:schemeClr val="dk1"/>
                </a:solidFill>
              </a:defRPr>
            </a:lvl1pPr>
            <a:lvl2pPr lvl="1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Option 3">
  <p:cSld name="Divider Option 3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ctrTitle"/>
          </p:nvPr>
        </p:nvSpPr>
        <p:spPr>
          <a:xfrm>
            <a:off x="2430000" y="2973600"/>
            <a:ext cx="4284000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400" i="0" u="none" strike="noStrike" cap="none">
                <a:solidFill>
                  <a:schemeClr val="dk1"/>
                </a:solidFill>
              </a:defRPr>
            </a:lvl1pPr>
            <a:lvl2pPr lvl="1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Option 4">
  <p:cSld name="Divider Option 4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ctrTitle"/>
          </p:nvPr>
        </p:nvSpPr>
        <p:spPr>
          <a:xfrm>
            <a:off x="2430000" y="2973600"/>
            <a:ext cx="4284000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400" i="0" u="none" strike="noStrike" cap="none">
                <a:solidFill>
                  <a:schemeClr val="dk1"/>
                </a:solidFill>
              </a:defRPr>
            </a:lvl1pPr>
            <a:lvl2pPr lvl="1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26" Type="http://schemas.openxmlformats.org/officeDocument/2006/relationships/slideLayout" Target="../slideLayouts/slideLayout60.xml"/><Relationship Id="rId3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55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5" Type="http://schemas.openxmlformats.org/officeDocument/2006/relationships/slideLayout" Target="../slideLayouts/slideLayout59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29" Type="http://schemas.openxmlformats.org/officeDocument/2006/relationships/theme" Target="../theme/theme3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58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slideLayout" Target="../slideLayouts/slideLayout57.xml"/><Relationship Id="rId28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56.xml"/><Relationship Id="rId27" Type="http://schemas.openxmlformats.org/officeDocument/2006/relationships/slideLayout" Target="../slideLayouts/slideLayout61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541337" y="417599"/>
            <a:ext cx="5983200" cy="9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532324" y="1389675"/>
            <a:ext cx="6001200" cy="42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0200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Char char="●"/>
              <a:defRPr sz="1600" b="0" i="0" u="none" strike="noStrike" cap="none"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30200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Char char="○"/>
              <a:defRPr sz="1600" b="0" i="0" u="none" strike="noStrike" cap="none"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30200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Char char="■"/>
              <a:defRPr sz="1600" b="0" i="0" u="none" strike="noStrike" cap="none"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Char char="●"/>
              <a:defRPr sz="1600" b="0" i="0" u="none" strike="noStrike" cap="none"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850"/>
              </a:spcBef>
              <a:spcAft>
                <a:spcPts val="0"/>
              </a:spcAft>
              <a:buSzPts val="1600"/>
              <a:buFont typeface="Open Sans"/>
              <a:buChar char="○"/>
              <a:defRPr sz="1600" b="0" i="0" u="none" strike="noStrike" cap="none"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30200" algn="l" rtl="0">
              <a:spcBef>
                <a:spcPts val="400"/>
              </a:spcBef>
              <a:spcAft>
                <a:spcPts val="0"/>
              </a:spcAft>
              <a:buSzPts val="1600"/>
              <a:buFont typeface="Open Sans"/>
              <a:buChar char="■"/>
              <a:defRPr sz="1600" b="0" i="0" u="none" strike="noStrike" cap="none"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30200" algn="l" rtl="0">
              <a:spcBef>
                <a:spcPts val="400"/>
              </a:spcBef>
              <a:spcAft>
                <a:spcPts val="0"/>
              </a:spcAft>
              <a:buSzPts val="1600"/>
              <a:buFont typeface="Open Sans"/>
              <a:buChar char="●"/>
              <a:defRPr sz="1600" b="0" i="0" u="none" strike="noStrike" cap="none"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30200" algn="l" rtl="0">
              <a:spcBef>
                <a:spcPts val="400"/>
              </a:spcBef>
              <a:spcAft>
                <a:spcPts val="0"/>
              </a:spcAft>
              <a:buSzPts val="1600"/>
              <a:buFont typeface="Open Sans"/>
              <a:buChar char="○"/>
              <a:defRPr sz="1600" b="0" i="0" u="none" strike="noStrike" cap="none"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30200" algn="l" rtl="0">
              <a:spcBef>
                <a:spcPts val="400"/>
              </a:spcBef>
              <a:spcAft>
                <a:spcPts val="0"/>
              </a:spcAft>
              <a:buSzPts val="1600"/>
              <a:buFont typeface="Open Sans"/>
              <a:buChar char="■"/>
              <a:defRPr sz="1600" b="0" i="0" u="none" strike="noStrike" cap="none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196" name="Shape 196"/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500410" y="6330146"/>
            <a:ext cx="516375" cy="15748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  <p:sldLayoutId id="2147483702" r:id="rId26"/>
    <p:sldLayoutId id="2147483703" r:id="rId27"/>
    <p:sldLayoutId id="2147483704" r:id="rId2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705" r:id="rId1"/>
    <p:sldLayoutId id="2147483710" r:id="rId2"/>
    <p:sldLayoutId id="2147483711" r:id="rId3"/>
    <p:sldLayoutId id="2147483712" r:id="rId4"/>
    <p:sldLayoutId id="2147483713" r:id="rId5"/>
    <p:sldLayoutId id="2147483714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>
            <a:spLocks noGrp="1"/>
          </p:cNvSpPr>
          <p:nvPr>
            <p:ph type="title"/>
          </p:nvPr>
        </p:nvSpPr>
        <p:spPr>
          <a:xfrm>
            <a:off x="541337" y="417599"/>
            <a:ext cx="5983200" cy="9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532324" y="1389675"/>
            <a:ext cx="6001200" cy="42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0200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Char char="●"/>
              <a:defRPr sz="1600" b="0" i="0" u="none" strike="noStrike" cap="none"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30200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Char char="○"/>
              <a:defRPr sz="1600" b="0" i="0" u="none" strike="noStrike" cap="none"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30200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Char char="■"/>
              <a:defRPr sz="1600" b="0" i="0" u="none" strike="noStrike" cap="none"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Char char="●"/>
              <a:defRPr sz="1600" b="0" i="0" u="none" strike="noStrike" cap="none"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850"/>
              </a:spcBef>
              <a:spcAft>
                <a:spcPts val="0"/>
              </a:spcAft>
              <a:buSzPts val="1600"/>
              <a:buFont typeface="Open Sans"/>
              <a:buChar char="○"/>
              <a:defRPr sz="1600" b="0" i="0" u="none" strike="noStrike" cap="none"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30200" algn="l" rtl="0">
              <a:spcBef>
                <a:spcPts val="400"/>
              </a:spcBef>
              <a:spcAft>
                <a:spcPts val="0"/>
              </a:spcAft>
              <a:buSzPts val="1600"/>
              <a:buFont typeface="Open Sans"/>
              <a:buChar char="■"/>
              <a:defRPr sz="1600" b="0" i="0" u="none" strike="noStrike" cap="none"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30200" algn="l" rtl="0">
              <a:spcBef>
                <a:spcPts val="400"/>
              </a:spcBef>
              <a:spcAft>
                <a:spcPts val="0"/>
              </a:spcAft>
              <a:buSzPts val="1600"/>
              <a:buFont typeface="Open Sans"/>
              <a:buChar char="●"/>
              <a:defRPr sz="1600" b="0" i="0" u="none" strike="noStrike" cap="none"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30200" algn="l" rtl="0">
              <a:spcBef>
                <a:spcPts val="400"/>
              </a:spcBef>
              <a:spcAft>
                <a:spcPts val="0"/>
              </a:spcAft>
              <a:buSzPts val="1600"/>
              <a:buFont typeface="Open Sans"/>
              <a:buChar char="○"/>
              <a:defRPr sz="1600" b="0" i="0" u="none" strike="noStrike" cap="none"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30200" algn="l" rtl="0">
              <a:spcBef>
                <a:spcPts val="400"/>
              </a:spcBef>
              <a:spcAft>
                <a:spcPts val="0"/>
              </a:spcAft>
              <a:buSzPts val="1600"/>
              <a:buFont typeface="Open Sans"/>
              <a:buChar char="■"/>
              <a:defRPr sz="1600" b="0" i="0" u="none" strike="noStrike" cap="none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344" name="Shape 344"/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500410" y="6330146"/>
            <a:ext cx="688501" cy="20997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  <p:sldLayoutId id="2147483733" r:id="rId18"/>
    <p:sldLayoutId id="2147483734" r:id="rId19"/>
    <p:sldLayoutId id="2147483735" r:id="rId20"/>
    <p:sldLayoutId id="2147483736" r:id="rId21"/>
    <p:sldLayoutId id="2147483737" r:id="rId22"/>
    <p:sldLayoutId id="2147483738" r:id="rId23"/>
    <p:sldLayoutId id="2147483739" r:id="rId24"/>
    <p:sldLayoutId id="2147483740" r:id="rId25"/>
    <p:sldLayoutId id="2147483741" r:id="rId26"/>
    <p:sldLayoutId id="2147483742" r:id="rId27"/>
    <p:sldLayoutId id="2147483743" r:id="rId2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Shape 539"/>
          <p:cNvSpPr txBox="1"/>
          <p:nvPr/>
        </p:nvSpPr>
        <p:spPr>
          <a:xfrm>
            <a:off x="263899" y="964423"/>
            <a:ext cx="5904145" cy="1512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r>
              <a:rPr lang="en-US" sz="4000" b="1" dirty="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Nevada Connections Academy</a:t>
            </a:r>
            <a:endParaRPr sz="3200" dirty="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endParaRPr lang="en-US" sz="2400" dirty="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NSPF Improvement Roadmap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endParaRPr lang="en-US" sz="2400" dirty="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Dr. Chris McBride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Superintendent, NCA</a:t>
            </a:r>
            <a:endParaRPr sz="2400" dirty="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712" y="6295100"/>
            <a:ext cx="790575" cy="333375"/>
          </a:xfrm>
          <a:prstGeom prst="rect">
            <a:avLst/>
          </a:prstGeom>
        </p:spPr>
      </p:pic>
      <p:pic>
        <p:nvPicPr>
          <p:cNvPr id="1026" name="Picture 2" descr="Nevada Connections Academy 555 Double Eagle Ct, Suite 2000 Reno ...">
            <a:extLst>
              <a:ext uri="{FF2B5EF4-FFF2-40B4-BE49-F238E27FC236}">
                <a16:creationId xmlns:a16="http://schemas.microsoft.com/office/drawing/2014/main" id="{65899C1D-8943-4C0F-AECB-F3FB3C780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091" y="5187142"/>
            <a:ext cx="3808246" cy="118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687"/>
          <p:cNvSpPr txBox="1"/>
          <p:nvPr/>
        </p:nvSpPr>
        <p:spPr>
          <a:xfrm>
            <a:off x="258972" y="217754"/>
            <a:ext cx="8457299" cy="5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dirty="0">
                <a:solidFill>
                  <a:srgbClr val="31849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Graduation Rates – Rainbow List</a:t>
            </a:r>
            <a:endParaRPr sz="2400" b="1" dirty="0">
              <a:solidFill>
                <a:srgbClr val="31849B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3400" b="1" dirty="0">
              <a:solidFill>
                <a:srgbClr val="31849B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cxnSp>
        <p:nvCxnSpPr>
          <p:cNvPr id="685" name="Shape 685"/>
          <p:cNvCxnSpPr/>
          <p:nvPr/>
        </p:nvCxnSpPr>
        <p:spPr>
          <a:xfrm>
            <a:off x="364562" y="270738"/>
            <a:ext cx="84573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" name="Shape 685"/>
          <p:cNvCxnSpPr/>
          <p:nvPr/>
        </p:nvCxnSpPr>
        <p:spPr>
          <a:xfrm>
            <a:off x="364562" y="694442"/>
            <a:ext cx="84573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04FC947C-77E0-4625-83A5-B3384AA6A649}"/>
              </a:ext>
            </a:extLst>
          </p:cNvPr>
          <p:cNvSpPr/>
          <p:nvPr/>
        </p:nvSpPr>
        <p:spPr>
          <a:xfrm>
            <a:off x="364562" y="1045166"/>
            <a:ext cx="87640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</a:rPr>
              <a:t>The Rainbow List Protocol (RLP) is an excellent way for Nevada Connections Academy to monitor and support all students who have enrolled and to improve the school’s graduation rate. </a:t>
            </a:r>
          </a:p>
          <a:p>
            <a:endParaRPr lang="en-US" sz="2000" dirty="0">
              <a:latin typeface="Arial" panose="020B0604020202020204" pitchFamily="34" charset="0"/>
            </a:endParaRPr>
          </a:p>
          <a:p>
            <a:r>
              <a:rPr lang="en-US" sz="1700" dirty="0">
                <a:latin typeface="Arial" panose="020B0604020202020204" pitchFamily="34" charset="0"/>
              </a:rPr>
              <a:t>The RLP contains two main categories of color lists: Enrolled Students (green, yellow, red) and Withdrawn Students (blue, pink black).</a:t>
            </a:r>
            <a:r>
              <a:rPr lang="en-US" sz="1800" dirty="0">
                <a:latin typeface="Arial" panose="020B0604020202020204" pitchFamily="34" charset="0"/>
              </a:rPr>
              <a:t> </a:t>
            </a:r>
          </a:p>
          <a:p>
            <a:endParaRPr lang="en-US" sz="1800" b="1" dirty="0"/>
          </a:p>
          <a:p>
            <a:br>
              <a:rPr lang="en-US" dirty="0"/>
            </a:b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F195BB-882E-48CC-9C5B-875CA6A886F0}"/>
              </a:ext>
            </a:extLst>
          </p:cNvPr>
          <p:cNvSpPr txBox="1"/>
          <p:nvPr/>
        </p:nvSpPr>
        <p:spPr>
          <a:xfrm>
            <a:off x="1403924" y="3119120"/>
            <a:ext cx="592143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6"/>
            <a:r>
              <a:rPr lang="en-US" sz="1800" b="1" dirty="0"/>
              <a:t>Enrolled Students:</a:t>
            </a:r>
          </a:p>
          <a:p>
            <a:pPr marL="342900" lvl="6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8761D"/>
                </a:solidFill>
                <a:latin typeface="Arial" panose="020B0604020202020204" pitchFamily="34" charset="0"/>
              </a:rPr>
              <a:t>GREEN - On-Track (EOT)</a:t>
            </a:r>
          </a:p>
          <a:p>
            <a:pPr marL="342900" lvl="6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D966"/>
                </a:solidFill>
                <a:latin typeface="Arial" panose="020B0604020202020204" pitchFamily="34" charset="0"/>
              </a:rPr>
              <a:t>YELLOW - Off-Track Yellow - 3 or less credits behind (EOTY)</a:t>
            </a:r>
            <a:endParaRPr lang="en-US" sz="2000" dirty="0"/>
          </a:p>
          <a:p>
            <a:pPr marL="342900" lvl="6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D4502C"/>
                </a:solidFill>
                <a:latin typeface="Arial" panose="020B0604020202020204" pitchFamily="34" charset="0"/>
              </a:rPr>
              <a:t>RED - Off-Track Red - 3.5+ credits behind (EOTR)</a:t>
            </a:r>
            <a:endParaRPr lang="en-US" sz="2000" dirty="0">
              <a:solidFill>
                <a:srgbClr val="D4502C"/>
              </a:solidFill>
            </a:endParaRPr>
          </a:p>
          <a:p>
            <a:pPr lvl="6" algn="ctr"/>
            <a:endParaRPr lang="en-US" sz="2000" dirty="0"/>
          </a:p>
          <a:p>
            <a:pPr lvl="6"/>
            <a:r>
              <a:rPr lang="en-US" sz="1800" b="1" dirty="0"/>
              <a:t>Withdrawn Students:</a:t>
            </a:r>
          </a:p>
          <a:p>
            <a:pPr marL="342900" lvl="6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FF"/>
                </a:solidFill>
                <a:latin typeface="Arial" panose="020B0604020202020204" pitchFamily="34" charset="0"/>
              </a:rPr>
              <a:t>BLUE - Transfer Pending (WTP)</a:t>
            </a:r>
          </a:p>
          <a:p>
            <a:pPr marL="342900" lvl="6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D84FE3"/>
                </a:solidFill>
                <a:latin typeface="Arial" panose="020B0604020202020204" pitchFamily="34" charset="0"/>
              </a:rPr>
              <a:t>PINK - Status Unknown (WSU)</a:t>
            </a:r>
          </a:p>
          <a:p>
            <a:pPr marL="342900" lvl="6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Arial" panose="020B0604020202020204" pitchFamily="34" charset="0"/>
              </a:rPr>
              <a:t>BLACK - Confirmed Dropout (WCD)</a:t>
            </a:r>
            <a:endParaRPr lang="en-US" sz="2000" dirty="0">
              <a:solidFill>
                <a:schemeClr val="bg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13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687"/>
          <p:cNvSpPr txBox="1"/>
          <p:nvPr/>
        </p:nvSpPr>
        <p:spPr>
          <a:xfrm>
            <a:off x="258972" y="217754"/>
            <a:ext cx="8457299" cy="5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dirty="0">
                <a:solidFill>
                  <a:srgbClr val="31849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Graduation Rates – Rainbow List</a:t>
            </a:r>
            <a:endParaRPr sz="2400" b="1" dirty="0">
              <a:solidFill>
                <a:srgbClr val="31849B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3400" b="1" dirty="0">
              <a:solidFill>
                <a:srgbClr val="31849B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cxnSp>
        <p:nvCxnSpPr>
          <p:cNvPr id="685" name="Shape 685"/>
          <p:cNvCxnSpPr/>
          <p:nvPr/>
        </p:nvCxnSpPr>
        <p:spPr>
          <a:xfrm>
            <a:off x="364562" y="270738"/>
            <a:ext cx="84573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" name="Shape 685"/>
          <p:cNvCxnSpPr/>
          <p:nvPr/>
        </p:nvCxnSpPr>
        <p:spPr>
          <a:xfrm>
            <a:off x="364562" y="694442"/>
            <a:ext cx="84573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9A0FE448-7239-4621-B8EA-A004B4858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22" y="1118146"/>
            <a:ext cx="7248556" cy="538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138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687"/>
          <p:cNvSpPr txBox="1"/>
          <p:nvPr/>
        </p:nvSpPr>
        <p:spPr>
          <a:xfrm>
            <a:off x="258972" y="217754"/>
            <a:ext cx="8457299" cy="5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dirty="0">
                <a:solidFill>
                  <a:srgbClr val="31849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Tracking Withdrawal Reasons</a:t>
            </a:r>
            <a:endParaRPr sz="2400" b="1" dirty="0">
              <a:solidFill>
                <a:srgbClr val="31849B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3400" b="1" dirty="0">
              <a:solidFill>
                <a:srgbClr val="31849B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cxnSp>
        <p:nvCxnSpPr>
          <p:cNvPr id="685" name="Shape 685"/>
          <p:cNvCxnSpPr/>
          <p:nvPr/>
        </p:nvCxnSpPr>
        <p:spPr>
          <a:xfrm>
            <a:off x="364562" y="270738"/>
            <a:ext cx="84573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" name="Shape 685"/>
          <p:cNvCxnSpPr/>
          <p:nvPr/>
        </p:nvCxnSpPr>
        <p:spPr>
          <a:xfrm>
            <a:off x="364562" y="694442"/>
            <a:ext cx="84573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D4F65D6E-96D9-4DD4-8E96-C8F6FE815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551" y="822438"/>
            <a:ext cx="7631321" cy="580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715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687"/>
          <p:cNvSpPr txBox="1"/>
          <p:nvPr/>
        </p:nvSpPr>
        <p:spPr>
          <a:xfrm>
            <a:off x="258972" y="217754"/>
            <a:ext cx="8457299" cy="5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dirty="0">
                <a:solidFill>
                  <a:srgbClr val="31849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College &amp; Career Readiness</a:t>
            </a:r>
            <a:endParaRPr sz="2400" b="1" dirty="0">
              <a:solidFill>
                <a:srgbClr val="31849B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3400" b="1" dirty="0">
              <a:solidFill>
                <a:srgbClr val="31849B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cxnSp>
        <p:nvCxnSpPr>
          <p:cNvPr id="685" name="Shape 685"/>
          <p:cNvCxnSpPr/>
          <p:nvPr/>
        </p:nvCxnSpPr>
        <p:spPr>
          <a:xfrm>
            <a:off x="364562" y="270738"/>
            <a:ext cx="84573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" name="Shape 685"/>
          <p:cNvCxnSpPr/>
          <p:nvPr/>
        </p:nvCxnSpPr>
        <p:spPr>
          <a:xfrm>
            <a:off x="364562" y="694442"/>
            <a:ext cx="84573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2337D803-F1D0-40E2-B380-C1981AF4A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869" y="921404"/>
            <a:ext cx="7620679" cy="4739809"/>
          </a:xfrm>
          <a:prstGeom prst="rect">
            <a:avLst/>
          </a:prstGeom>
        </p:spPr>
      </p:pic>
      <p:pic>
        <p:nvPicPr>
          <p:cNvPr id="8" name="Picture 2" descr="Nevada Connections Academy 555 Double Eagle Ct, Suite 2000 Reno ...">
            <a:extLst>
              <a:ext uri="{FF2B5EF4-FFF2-40B4-BE49-F238E27FC236}">
                <a16:creationId xmlns:a16="http://schemas.microsoft.com/office/drawing/2014/main" id="{411AAEE9-6B76-4C9A-B137-6047E117B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718" y="6101407"/>
            <a:ext cx="2408403" cy="7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772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687"/>
          <p:cNvSpPr txBox="1"/>
          <p:nvPr/>
        </p:nvSpPr>
        <p:spPr>
          <a:xfrm>
            <a:off x="258972" y="217754"/>
            <a:ext cx="8457299" cy="5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dirty="0">
                <a:solidFill>
                  <a:srgbClr val="31849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College &amp; Career Readiness</a:t>
            </a:r>
            <a:endParaRPr sz="2400" b="1" dirty="0">
              <a:solidFill>
                <a:srgbClr val="31849B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3400" b="1" dirty="0">
              <a:solidFill>
                <a:srgbClr val="31849B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cxnSp>
        <p:nvCxnSpPr>
          <p:cNvPr id="685" name="Shape 685"/>
          <p:cNvCxnSpPr/>
          <p:nvPr/>
        </p:nvCxnSpPr>
        <p:spPr>
          <a:xfrm>
            <a:off x="364562" y="270738"/>
            <a:ext cx="84573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" name="Shape 685"/>
          <p:cNvCxnSpPr/>
          <p:nvPr/>
        </p:nvCxnSpPr>
        <p:spPr>
          <a:xfrm>
            <a:off x="364562" y="694442"/>
            <a:ext cx="84573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" name="Picture 2" descr="Nevada Connections Academy 555 Double Eagle Ct, Suite 2000 Reno ...">
            <a:extLst>
              <a:ext uri="{FF2B5EF4-FFF2-40B4-BE49-F238E27FC236}">
                <a16:creationId xmlns:a16="http://schemas.microsoft.com/office/drawing/2014/main" id="{411AAEE9-6B76-4C9A-B137-6047E117B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718" y="6101407"/>
            <a:ext cx="2408403" cy="7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EAF9479-80FB-41AD-BF58-7DB1F9E35E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487" y="890587"/>
            <a:ext cx="7439025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592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687"/>
          <p:cNvSpPr txBox="1"/>
          <p:nvPr/>
        </p:nvSpPr>
        <p:spPr>
          <a:xfrm>
            <a:off x="258972" y="217754"/>
            <a:ext cx="8457299" cy="5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dirty="0">
                <a:solidFill>
                  <a:srgbClr val="31849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College &amp; Career Readiness</a:t>
            </a:r>
            <a:endParaRPr sz="2400" b="1" dirty="0">
              <a:solidFill>
                <a:srgbClr val="31849B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3400" b="1" dirty="0">
              <a:solidFill>
                <a:srgbClr val="31849B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cxnSp>
        <p:nvCxnSpPr>
          <p:cNvPr id="685" name="Shape 685"/>
          <p:cNvCxnSpPr/>
          <p:nvPr/>
        </p:nvCxnSpPr>
        <p:spPr>
          <a:xfrm>
            <a:off x="364562" y="270738"/>
            <a:ext cx="84573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" name="Shape 685"/>
          <p:cNvCxnSpPr/>
          <p:nvPr/>
        </p:nvCxnSpPr>
        <p:spPr>
          <a:xfrm>
            <a:off x="364562" y="694442"/>
            <a:ext cx="84573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" name="Picture 2" descr="Nevada Connections Academy 555 Double Eagle Ct, Suite 2000 Reno ...">
            <a:extLst>
              <a:ext uri="{FF2B5EF4-FFF2-40B4-BE49-F238E27FC236}">
                <a16:creationId xmlns:a16="http://schemas.microsoft.com/office/drawing/2014/main" id="{411AAEE9-6B76-4C9A-B137-6047E117B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718" y="6101407"/>
            <a:ext cx="2408403" cy="7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lh3.googleusercontent.com/F2i_gXMn6nKVhXpIRe5h55d94VkRvg5f_iFm2d-ZwEuQpuQhu1k-_roU7uqq4DzvRccWLpLNflu1fWxgPnrsi6ZlJ209T_7odhQZcMctnWXRCaGG3xuQ0UN6y8uNuAw6tq8-1iR8SG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56" y="996523"/>
            <a:ext cx="7212436" cy="484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870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687"/>
          <p:cNvSpPr txBox="1"/>
          <p:nvPr/>
        </p:nvSpPr>
        <p:spPr>
          <a:xfrm>
            <a:off x="322138" y="206741"/>
            <a:ext cx="8457299" cy="5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dirty="0">
                <a:solidFill>
                  <a:srgbClr val="31849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What will Nevada Connections Board Monitor Quarterly? </a:t>
            </a:r>
            <a:endParaRPr sz="2400" b="1" dirty="0">
              <a:solidFill>
                <a:srgbClr val="31849B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3400" b="1" dirty="0">
              <a:solidFill>
                <a:srgbClr val="31849B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cxnSp>
        <p:nvCxnSpPr>
          <p:cNvPr id="685" name="Shape 685"/>
          <p:cNvCxnSpPr/>
          <p:nvPr/>
        </p:nvCxnSpPr>
        <p:spPr>
          <a:xfrm>
            <a:off x="364562" y="270738"/>
            <a:ext cx="84573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" name="Shape 685"/>
          <p:cNvCxnSpPr/>
          <p:nvPr/>
        </p:nvCxnSpPr>
        <p:spPr>
          <a:xfrm>
            <a:off x="364562" y="694442"/>
            <a:ext cx="84573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" name="Picture 2" descr="Nevada Connections Academy 555 Double Eagle Ct, Suite 2000 Reno ...">
            <a:extLst>
              <a:ext uri="{FF2B5EF4-FFF2-40B4-BE49-F238E27FC236}">
                <a16:creationId xmlns:a16="http://schemas.microsoft.com/office/drawing/2014/main" id="{411AAEE9-6B76-4C9A-B137-6047E117B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718" y="6101407"/>
            <a:ext cx="2408403" cy="7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1F8CFA-05BB-4BC3-A172-65F0894F51F2}"/>
              </a:ext>
            </a:extLst>
          </p:cNvPr>
          <p:cNvSpPr txBox="1"/>
          <p:nvPr/>
        </p:nvSpPr>
        <p:spPr>
          <a:xfrm>
            <a:off x="860612" y="1102659"/>
            <a:ext cx="7368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Playfair Display" panose="020B0604020202020204" charset="0"/>
              </a:rPr>
              <a:t>Quarterly Metric Reports are provided to the NCA Board with metrics on the following components: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C7713F-0B4A-41F9-B4E6-0D9925FA3D6F}"/>
              </a:ext>
            </a:extLst>
          </p:cNvPr>
          <p:cNvSpPr txBox="1"/>
          <p:nvPr/>
        </p:nvSpPr>
        <p:spPr>
          <a:xfrm>
            <a:off x="1635760" y="2154763"/>
            <a:ext cx="6797040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Graduation Rates:  </a:t>
            </a:r>
          </a:p>
          <a:p>
            <a:pPr>
              <a:spcAft>
                <a:spcPts val="1000"/>
              </a:spcAft>
            </a:pPr>
            <a:r>
              <a:rPr lang="en-US" sz="1600" dirty="0"/>
              <a:t>	Student on track to graduate </a:t>
            </a:r>
          </a:p>
          <a:p>
            <a:pPr>
              <a:spcAft>
                <a:spcPts val="1000"/>
              </a:spcAft>
            </a:pPr>
            <a:r>
              <a:rPr lang="en-US" sz="1600" dirty="0"/>
              <a:t>	Credit recovery efforts for students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9</a:t>
            </a:r>
            <a:r>
              <a:rPr lang="en-US" sz="1600" baseline="30000" dirty="0"/>
              <a:t>th</a:t>
            </a:r>
            <a:r>
              <a:rPr lang="en-US" sz="1600" dirty="0"/>
              <a:t> Grade Sufficiency 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Chronic Absenteeism (monitored weekly)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Pass Rate\Course Completion (monitored weekly)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ACT Prep efforts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CCR Enrollments 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Student Engagement Metrics (monitored weekly)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Renaissance Benchmark Assessment Data (3x/year)</a:t>
            </a:r>
          </a:p>
        </p:txBody>
      </p:sp>
    </p:spTree>
    <p:extLst>
      <p:ext uri="{BB962C8B-B14F-4D97-AF65-F5344CB8AC3E}">
        <p14:creationId xmlns:p14="http://schemas.microsoft.com/office/powerpoint/2010/main" val="696077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687"/>
          <p:cNvSpPr txBox="1"/>
          <p:nvPr/>
        </p:nvSpPr>
        <p:spPr>
          <a:xfrm>
            <a:off x="322138" y="206741"/>
            <a:ext cx="8457299" cy="5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dirty="0">
                <a:solidFill>
                  <a:srgbClr val="31849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Student Engagement</a:t>
            </a:r>
            <a:endParaRPr sz="2400" b="1" dirty="0">
              <a:solidFill>
                <a:srgbClr val="31849B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3400" b="1" dirty="0">
              <a:solidFill>
                <a:srgbClr val="31849B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cxnSp>
        <p:nvCxnSpPr>
          <p:cNvPr id="685" name="Shape 685"/>
          <p:cNvCxnSpPr/>
          <p:nvPr/>
        </p:nvCxnSpPr>
        <p:spPr>
          <a:xfrm>
            <a:off x="364562" y="270738"/>
            <a:ext cx="84573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" name="Shape 685"/>
          <p:cNvCxnSpPr/>
          <p:nvPr/>
        </p:nvCxnSpPr>
        <p:spPr>
          <a:xfrm>
            <a:off x="364562" y="694442"/>
            <a:ext cx="84573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" name="Picture 2" descr="Nevada Connections Academy 555 Double Eagle Ct, Suite 2000 Reno ...">
            <a:extLst>
              <a:ext uri="{FF2B5EF4-FFF2-40B4-BE49-F238E27FC236}">
                <a16:creationId xmlns:a16="http://schemas.microsoft.com/office/drawing/2014/main" id="{411AAEE9-6B76-4C9A-B137-6047E117B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718" y="6101407"/>
            <a:ext cx="2408403" cy="7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1F8CFA-05BB-4BC3-A172-65F0894F51F2}"/>
              </a:ext>
            </a:extLst>
          </p:cNvPr>
          <p:cNvSpPr txBox="1"/>
          <p:nvPr/>
        </p:nvSpPr>
        <p:spPr>
          <a:xfrm>
            <a:off x="860612" y="1102659"/>
            <a:ext cx="73689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layfair Display" panose="020B0604020202020204" charset="0"/>
              </a:rPr>
              <a:t>Quarterly Metric Reports are provided to the NCA Board with updates on contacts, chronic absenteeism, sufficiency and attendance.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562" y="2472724"/>
            <a:ext cx="8408356" cy="23942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BD6A96-2960-4161-B764-88CE0BA08711}"/>
              </a:ext>
            </a:extLst>
          </p:cNvPr>
          <p:cNvSpPr txBox="1"/>
          <p:nvPr/>
        </p:nvSpPr>
        <p:spPr>
          <a:xfrm>
            <a:off x="322138" y="4206240"/>
            <a:ext cx="8408356" cy="7479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677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687"/>
          <p:cNvSpPr txBox="1"/>
          <p:nvPr/>
        </p:nvSpPr>
        <p:spPr>
          <a:xfrm>
            <a:off x="322138" y="206741"/>
            <a:ext cx="8457299" cy="5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dirty="0">
                <a:solidFill>
                  <a:srgbClr val="31849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Additional Reporting</a:t>
            </a:r>
            <a:endParaRPr sz="2400" b="1" dirty="0">
              <a:solidFill>
                <a:srgbClr val="31849B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3400" b="1" dirty="0">
              <a:solidFill>
                <a:srgbClr val="31849B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cxnSp>
        <p:nvCxnSpPr>
          <p:cNvPr id="685" name="Shape 685"/>
          <p:cNvCxnSpPr/>
          <p:nvPr/>
        </p:nvCxnSpPr>
        <p:spPr>
          <a:xfrm>
            <a:off x="364562" y="270738"/>
            <a:ext cx="84573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" name="Shape 685"/>
          <p:cNvCxnSpPr/>
          <p:nvPr/>
        </p:nvCxnSpPr>
        <p:spPr>
          <a:xfrm>
            <a:off x="364562" y="694442"/>
            <a:ext cx="84573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A47E1083-662D-4567-AE2C-BA1EB4901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213" y="1182144"/>
            <a:ext cx="9144000" cy="538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233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687"/>
          <p:cNvSpPr txBox="1"/>
          <p:nvPr/>
        </p:nvSpPr>
        <p:spPr>
          <a:xfrm>
            <a:off x="322138" y="206741"/>
            <a:ext cx="8457299" cy="5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dirty="0">
                <a:solidFill>
                  <a:srgbClr val="31849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Additional Reporting</a:t>
            </a:r>
            <a:endParaRPr sz="2400" b="1" dirty="0">
              <a:solidFill>
                <a:srgbClr val="31849B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3400" b="1" dirty="0">
              <a:solidFill>
                <a:srgbClr val="31849B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cxnSp>
        <p:nvCxnSpPr>
          <p:cNvPr id="685" name="Shape 685"/>
          <p:cNvCxnSpPr/>
          <p:nvPr/>
        </p:nvCxnSpPr>
        <p:spPr>
          <a:xfrm>
            <a:off x="364562" y="270738"/>
            <a:ext cx="84573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" name="Shape 685"/>
          <p:cNvCxnSpPr/>
          <p:nvPr/>
        </p:nvCxnSpPr>
        <p:spPr>
          <a:xfrm>
            <a:off x="364562" y="694442"/>
            <a:ext cx="84573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3C712000-841F-4A06-9834-C7C9897C7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350" y="822438"/>
            <a:ext cx="8143388" cy="60096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B7208F-A30C-4890-AFA1-38B53F05E5FF}"/>
              </a:ext>
            </a:extLst>
          </p:cNvPr>
          <p:cNvSpPr txBox="1"/>
          <p:nvPr/>
        </p:nvSpPr>
        <p:spPr>
          <a:xfrm>
            <a:off x="2316480" y="1259840"/>
            <a:ext cx="223520" cy="1117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77E61E-C8B9-46AB-A3DA-434492D9E515}"/>
              </a:ext>
            </a:extLst>
          </p:cNvPr>
          <p:cNvSpPr txBox="1"/>
          <p:nvPr/>
        </p:nvSpPr>
        <p:spPr>
          <a:xfrm>
            <a:off x="2255520" y="2692400"/>
            <a:ext cx="223520" cy="1117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9EC4AB-819D-4321-A31D-B7168FCAF028}"/>
              </a:ext>
            </a:extLst>
          </p:cNvPr>
          <p:cNvSpPr txBox="1"/>
          <p:nvPr/>
        </p:nvSpPr>
        <p:spPr>
          <a:xfrm>
            <a:off x="2905760" y="2692400"/>
            <a:ext cx="223520" cy="1117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069DBD-ED2E-42AB-9514-D1E2260AA2E5}"/>
              </a:ext>
            </a:extLst>
          </p:cNvPr>
          <p:cNvSpPr txBox="1"/>
          <p:nvPr/>
        </p:nvSpPr>
        <p:spPr>
          <a:xfrm>
            <a:off x="5191760" y="1899920"/>
            <a:ext cx="223520" cy="1117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B11F94-EFB2-4D0C-A27A-1468669EF120}"/>
              </a:ext>
            </a:extLst>
          </p:cNvPr>
          <p:cNvSpPr txBox="1"/>
          <p:nvPr/>
        </p:nvSpPr>
        <p:spPr>
          <a:xfrm>
            <a:off x="5821680" y="1899920"/>
            <a:ext cx="223520" cy="1117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ADE152-D2C4-4E89-A218-B425D91C4E7E}"/>
              </a:ext>
            </a:extLst>
          </p:cNvPr>
          <p:cNvSpPr txBox="1"/>
          <p:nvPr/>
        </p:nvSpPr>
        <p:spPr>
          <a:xfrm>
            <a:off x="5191760" y="2184400"/>
            <a:ext cx="223520" cy="1117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06A6EF-89DE-4BC9-BAE5-64F5F594C916}"/>
              </a:ext>
            </a:extLst>
          </p:cNvPr>
          <p:cNvSpPr txBox="1"/>
          <p:nvPr/>
        </p:nvSpPr>
        <p:spPr>
          <a:xfrm>
            <a:off x="5842000" y="2296160"/>
            <a:ext cx="223520" cy="1117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4CAA46-0794-4EF4-8D53-024726164399}"/>
              </a:ext>
            </a:extLst>
          </p:cNvPr>
          <p:cNvSpPr txBox="1"/>
          <p:nvPr/>
        </p:nvSpPr>
        <p:spPr>
          <a:xfrm>
            <a:off x="5191760" y="2321560"/>
            <a:ext cx="223520" cy="1117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A7638E-751F-408E-AE4F-39F51AA53991}"/>
              </a:ext>
            </a:extLst>
          </p:cNvPr>
          <p:cNvSpPr txBox="1"/>
          <p:nvPr/>
        </p:nvSpPr>
        <p:spPr>
          <a:xfrm>
            <a:off x="5191760" y="2479040"/>
            <a:ext cx="223520" cy="1117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61EBDE-0670-4F29-BF43-E82BEF342B27}"/>
              </a:ext>
            </a:extLst>
          </p:cNvPr>
          <p:cNvSpPr txBox="1"/>
          <p:nvPr/>
        </p:nvSpPr>
        <p:spPr>
          <a:xfrm>
            <a:off x="5821680" y="2479040"/>
            <a:ext cx="223520" cy="1117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56DEC7-0EE9-4EAA-96F3-892E9418DE77}"/>
              </a:ext>
            </a:extLst>
          </p:cNvPr>
          <p:cNvSpPr txBox="1"/>
          <p:nvPr/>
        </p:nvSpPr>
        <p:spPr>
          <a:xfrm>
            <a:off x="5181600" y="2748280"/>
            <a:ext cx="223520" cy="1117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02909D-2A39-403E-AB3C-4F9107431103}"/>
              </a:ext>
            </a:extLst>
          </p:cNvPr>
          <p:cNvSpPr txBox="1"/>
          <p:nvPr/>
        </p:nvSpPr>
        <p:spPr>
          <a:xfrm>
            <a:off x="5191760" y="3180080"/>
            <a:ext cx="223520" cy="1117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6BF6BE-EB17-4DB9-8B81-90308C6981FF}"/>
              </a:ext>
            </a:extLst>
          </p:cNvPr>
          <p:cNvSpPr txBox="1"/>
          <p:nvPr/>
        </p:nvSpPr>
        <p:spPr>
          <a:xfrm>
            <a:off x="5821680" y="3175000"/>
            <a:ext cx="223520" cy="1117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51C722-9716-418E-95EF-D05EB865BA0F}"/>
              </a:ext>
            </a:extLst>
          </p:cNvPr>
          <p:cNvSpPr txBox="1"/>
          <p:nvPr/>
        </p:nvSpPr>
        <p:spPr>
          <a:xfrm>
            <a:off x="5191760" y="3355837"/>
            <a:ext cx="223520" cy="1117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4AA6B45-9945-4763-A0FE-AEC9BDEDB7DF}"/>
              </a:ext>
            </a:extLst>
          </p:cNvPr>
          <p:cNvSpPr txBox="1"/>
          <p:nvPr/>
        </p:nvSpPr>
        <p:spPr>
          <a:xfrm>
            <a:off x="5821680" y="3317240"/>
            <a:ext cx="223520" cy="1117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61B54DA-D261-496A-8FAC-CE4615B60428}"/>
              </a:ext>
            </a:extLst>
          </p:cNvPr>
          <p:cNvSpPr txBox="1"/>
          <p:nvPr/>
        </p:nvSpPr>
        <p:spPr>
          <a:xfrm>
            <a:off x="4389120" y="4826000"/>
            <a:ext cx="223520" cy="1117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8BC0A22-46AE-46F7-ABAF-E246F020E83C}"/>
              </a:ext>
            </a:extLst>
          </p:cNvPr>
          <p:cNvSpPr txBox="1"/>
          <p:nvPr/>
        </p:nvSpPr>
        <p:spPr>
          <a:xfrm>
            <a:off x="2905760" y="2824480"/>
            <a:ext cx="223520" cy="1117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B0D7907-7BBC-4D4F-9538-3BF8A8361286}"/>
              </a:ext>
            </a:extLst>
          </p:cNvPr>
          <p:cNvSpPr txBox="1"/>
          <p:nvPr/>
        </p:nvSpPr>
        <p:spPr>
          <a:xfrm>
            <a:off x="7112000" y="6595379"/>
            <a:ext cx="223520" cy="1117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298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3" r="18623"/>
          <a:stretch>
            <a:fillRect/>
          </a:stretch>
        </p:blipFill>
        <p:spPr>
          <a:xfrm>
            <a:off x="5419898" y="-1"/>
            <a:ext cx="3724102" cy="6857073"/>
          </a:xfrm>
          <a:prstGeom prst="rect">
            <a:avLst/>
          </a:prstGeom>
          <a:solidFill>
            <a:srgbClr val="D4EAE4"/>
          </a:solidFill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E297D1E-8A91-4B5F-B485-6B16B3DDC69B}"/>
              </a:ext>
            </a:extLst>
          </p:cNvPr>
          <p:cNvSpPr txBox="1"/>
          <p:nvPr/>
        </p:nvSpPr>
        <p:spPr>
          <a:xfrm>
            <a:off x="182880" y="166255"/>
            <a:ext cx="50707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Roadmap Presentation Components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0C1698-C838-4A8A-8624-F8DEC89AC1C0}"/>
              </a:ext>
            </a:extLst>
          </p:cNvPr>
          <p:cNvSpPr txBox="1"/>
          <p:nvPr/>
        </p:nvSpPr>
        <p:spPr>
          <a:xfrm>
            <a:off x="99753" y="1886257"/>
            <a:ext cx="5153891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Overall Areas of Focus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Framework Overview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Academic Achievement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Graduation Rates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College &amp; Career Readiness</a:t>
            </a:r>
          </a:p>
          <a:p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Student Engagement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687"/>
          <p:cNvSpPr txBox="1"/>
          <p:nvPr/>
        </p:nvSpPr>
        <p:spPr>
          <a:xfrm>
            <a:off x="322138" y="206741"/>
            <a:ext cx="8457299" cy="5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dirty="0">
                <a:solidFill>
                  <a:srgbClr val="31849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Additional Reporting</a:t>
            </a:r>
            <a:endParaRPr sz="2400" b="1" dirty="0">
              <a:solidFill>
                <a:srgbClr val="31849B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3400" b="1" dirty="0">
              <a:solidFill>
                <a:srgbClr val="31849B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cxnSp>
        <p:nvCxnSpPr>
          <p:cNvPr id="685" name="Shape 685"/>
          <p:cNvCxnSpPr/>
          <p:nvPr/>
        </p:nvCxnSpPr>
        <p:spPr>
          <a:xfrm>
            <a:off x="364562" y="270738"/>
            <a:ext cx="84573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" name="Shape 685"/>
          <p:cNvCxnSpPr/>
          <p:nvPr/>
        </p:nvCxnSpPr>
        <p:spPr>
          <a:xfrm>
            <a:off x="364562" y="694442"/>
            <a:ext cx="84573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256B6602-281D-425F-BBB7-6A3FC3AA3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803" y="822438"/>
            <a:ext cx="7801968" cy="592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5368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687"/>
          <p:cNvSpPr txBox="1"/>
          <p:nvPr/>
        </p:nvSpPr>
        <p:spPr>
          <a:xfrm>
            <a:off x="169520" y="243562"/>
            <a:ext cx="8457299" cy="5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dirty="0">
                <a:solidFill>
                  <a:srgbClr val="31849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Additional Student Supports</a:t>
            </a:r>
            <a:endParaRPr sz="2400" b="1" dirty="0">
              <a:solidFill>
                <a:srgbClr val="31849B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3400" b="1" dirty="0">
              <a:solidFill>
                <a:srgbClr val="31849B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cxnSp>
        <p:nvCxnSpPr>
          <p:cNvPr id="685" name="Shape 685"/>
          <p:cNvCxnSpPr/>
          <p:nvPr/>
        </p:nvCxnSpPr>
        <p:spPr>
          <a:xfrm>
            <a:off x="364562" y="270738"/>
            <a:ext cx="84573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" name="Shape 685"/>
          <p:cNvCxnSpPr/>
          <p:nvPr/>
        </p:nvCxnSpPr>
        <p:spPr>
          <a:xfrm>
            <a:off x="364562" y="694442"/>
            <a:ext cx="84573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3" name="Picture 2" descr="Nevada Connections Academy 555 Double Eagle Ct, Suite 2000 Reno ...">
            <a:extLst>
              <a:ext uri="{FF2B5EF4-FFF2-40B4-BE49-F238E27FC236}">
                <a16:creationId xmlns:a16="http://schemas.microsoft.com/office/drawing/2014/main" id="{9437F6DB-3E10-45AA-883E-667AD151C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718" y="6101407"/>
            <a:ext cx="2408403" cy="7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FBED21-5C6F-44EB-A130-FB441D9645EA}"/>
              </a:ext>
            </a:extLst>
          </p:cNvPr>
          <p:cNvSpPr txBox="1"/>
          <p:nvPr/>
        </p:nvSpPr>
        <p:spPr>
          <a:xfrm>
            <a:off x="364562" y="995082"/>
            <a:ext cx="84572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Playfair Display" panose="020B0604020202020204" charset="0"/>
              </a:rPr>
              <a:t>Review contact and grade (escalation) distribution data weekly and quarterly for targeted staff conversations/support</a:t>
            </a:r>
          </a:p>
          <a:p>
            <a:endParaRPr lang="en-US" sz="2400" b="1" dirty="0">
              <a:solidFill>
                <a:schemeClr val="accent1">
                  <a:lumMod val="75000"/>
                </a:schemeClr>
              </a:solidFill>
              <a:latin typeface="Playfair Display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Playfair Display" panose="020B0604020202020204" charset="0"/>
              </a:rPr>
              <a:t>Benchmark data (Fall, Winter, Spring)- implement strategies derived from PLC group discussions</a:t>
            </a:r>
          </a:p>
          <a:p>
            <a:endParaRPr lang="en-US" sz="2400" b="1" dirty="0">
              <a:solidFill>
                <a:schemeClr val="accent1">
                  <a:lumMod val="75000"/>
                </a:schemeClr>
              </a:solidFill>
              <a:latin typeface="Playfair Display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Playfair Display" panose="020B0604020202020204" charset="0"/>
              </a:rPr>
              <a:t>Targeted PD depending on student need including on Diversity/Inclusion, SEL, data analysis and response,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Playfair Display" panose="020B0604020202020204" charset="0"/>
              </a:rPr>
              <a:t>RtI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Playfair Display" panose="020B0604020202020204" charset="0"/>
              </a:rPr>
              <a:t>, etc.</a:t>
            </a:r>
          </a:p>
        </p:txBody>
      </p:sp>
    </p:spTree>
    <p:extLst>
      <p:ext uri="{BB962C8B-B14F-4D97-AF65-F5344CB8AC3E}">
        <p14:creationId xmlns:p14="http://schemas.microsoft.com/office/powerpoint/2010/main" val="2793602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687"/>
          <p:cNvSpPr txBox="1"/>
          <p:nvPr/>
        </p:nvSpPr>
        <p:spPr>
          <a:xfrm>
            <a:off x="258972" y="217754"/>
            <a:ext cx="8457299" cy="5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dirty="0">
                <a:solidFill>
                  <a:srgbClr val="31849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Overall Areas of Focus/Culture Shift</a:t>
            </a:r>
            <a:endParaRPr sz="2400" b="1" dirty="0">
              <a:solidFill>
                <a:srgbClr val="31849B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3400" b="1" dirty="0">
              <a:solidFill>
                <a:srgbClr val="31849B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cxnSp>
        <p:nvCxnSpPr>
          <p:cNvPr id="685" name="Shape 685"/>
          <p:cNvCxnSpPr/>
          <p:nvPr/>
        </p:nvCxnSpPr>
        <p:spPr>
          <a:xfrm>
            <a:off x="364562" y="270738"/>
            <a:ext cx="84573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" name="Shape 685"/>
          <p:cNvCxnSpPr/>
          <p:nvPr/>
        </p:nvCxnSpPr>
        <p:spPr>
          <a:xfrm>
            <a:off x="364562" y="694442"/>
            <a:ext cx="84573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53CD933-8CD4-4A4B-BBE6-5307EEA54E02}"/>
              </a:ext>
            </a:extLst>
          </p:cNvPr>
          <p:cNvSpPr txBox="1"/>
          <p:nvPr/>
        </p:nvSpPr>
        <p:spPr>
          <a:xfrm>
            <a:off x="258972" y="1210235"/>
            <a:ext cx="2685934" cy="2031325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800" b="1" dirty="0">
              <a:solidFill>
                <a:schemeClr val="bg1"/>
              </a:solidFill>
            </a:endParaRPr>
          </a:p>
          <a:p>
            <a:pPr algn="ctr"/>
            <a:r>
              <a:rPr lang="en-US" sz="1800" b="1" dirty="0">
                <a:solidFill>
                  <a:schemeClr val="bg1"/>
                </a:solidFill>
              </a:rPr>
              <a:t>EVERY STUDENT WILL BE PLACED IN A TRACK TO GRADUATE COLLEGE &amp; CAREER READY</a:t>
            </a:r>
          </a:p>
          <a:p>
            <a:pPr algn="ctr"/>
            <a:endParaRPr lang="en-US" sz="1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09BF3F-8EA5-4BCB-BA6B-BD9480A2F1AB}"/>
              </a:ext>
            </a:extLst>
          </p:cNvPr>
          <p:cNvSpPr txBox="1"/>
          <p:nvPr/>
        </p:nvSpPr>
        <p:spPr>
          <a:xfrm>
            <a:off x="3206158" y="1210235"/>
            <a:ext cx="2685934" cy="2031325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800" b="1" dirty="0">
              <a:solidFill>
                <a:schemeClr val="bg1"/>
              </a:solidFill>
            </a:endParaRPr>
          </a:p>
          <a:p>
            <a:pPr algn="ctr"/>
            <a:r>
              <a:rPr lang="en-US" sz="1800" b="1" dirty="0">
                <a:solidFill>
                  <a:schemeClr val="bg1"/>
                </a:solidFill>
              </a:rPr>
              <a:t>EVERY NCA TEACHER WILL MONITOR HOW EACH STUDENT IMPACTS THE NSPF</a:t>
            </a:r>
          </a:p>
          <a:p>
            <a:pPr algn="ctr"/>
            <a:endParaRPr lang="en-US" sz="1800" b="1" dirty="0">
              <a:solidFill>
                <a:schemeClr val="bg1"/>
              </a:solidFill>
            </a:endParaRPr>
          </a:p>
          <a:p>
            <a:pPr algn="ctr"/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26292B1-0CAE-4DF0-A9D5-DB7520D47EB8}"/>
              </a:ext>
            </a:extLst>
          </p:cNvPr>
          <p:cNvSpPr txBox="1"/>
          <p:nvPr/>
        </p:nvSpPr>
        <p:spPr>
          <a:xfrm>
            <a:off x="6153343" y="1210235"/>
            <a:ext cx="2668519" cy="2031325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800" b="1" dirty="0">
              <a:solidFill>
                <a:schemeClr val="bg1"/>
              </a:solidFill>
            </a:endParaRPr>
          </a:p>
          <a:p>
            <a:pPr algn="ctr"/>
            <a:r>
              <a:rPr lang="en-US" sz="1800" b="1" dirty="0">
                <a:solidFill>
                  <a:schemeClr val="bg1"/>
                </a:solidFill>
              </a:rPr>
              <a:t>COURSEWORK WILL BE SUPPLEMENTED WITH ACT-BASED TESTING SKILLS</a:t>
            </a:r>
          </a:p>
          <a:p>
            <a:pPr algn="ctr"/>
            <a:endParaRPr lang="en-US" sz="1800" dirty="0"/>
          </a:p>
          <a:p>
            <a:pPr algn="ctr"/>
            <a:endParaRPr lang="en-US" sz="1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403D5EA-CD3A-4A2A-9188-0DCAA9BC5CE1}"/>
              </a:ext>
            </a:extLst>
          </p:cNvPr>
          <p:cNvSpPr txBox="1"/>
          <p:nvPr/>
        </p:nvSpPr>
        <p:spPr>
          <a:xfrm>
            <a:off x="258971" y="3616441"/>
            <a:ext cx="2685933" cy="2308324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800" b="1" dirty="0">
              <a:solidFill>
                <a:schemeClr val="bg1"/>
              </a:solidFill>
            </a:endParaRPr>
          </a:p>
          <a:p>
            <a:pPr algn="ctr"/>
            <a:r>
              <a:rPr lang="en-US" sz="1800" b="1" dirty="0">
                <a:solidFill>
                  <a:schemeClr val="bg1"/>
                </a:solidFill>
              </a:rPr>
              <a:t>COURSE COMPLETION, INTERVENTION AND CREDIT ACCRUAL WILL BE AREAS OF FOCUS</a:t>
            </a:r>
          </a:p>
          <a:p>
            <a:pPr algn="ctr"/>
            <a:endParaRPr lang="en-US" sz="1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BE446DB-29BB-411A-9102-AC590F26B8E4}"/>
              </a:ext>
            </a:extLst>
          </p:cNvPr>
          <p:cNvSpPr txBox="1"/>
          <p:nvPr/>
        </p:nvSpPr>
        <p:spPr>
          <a:xfrm>
            <a:off x="3206158" y="3616441"/>
            <a:ext cx="2685932" cy="2308324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800" b="1" dirty="0">
              <a:solidFill>
                <a:schemeClr val="bg1"/>
              </a:solidFill>
            </a:endParaRPr>
          </a:p>
          <a:p>
            <a:pPr algn="ctr"/>
            <a:r>
              <a:rPr lang="en-US" sz="1800" b="1" dirty="0">
                <a:solidFill>
                  <a:schemeClr val="bg1"/>
                </a:solidFill>
              </a:rPr>
              <a:t>STUDENT ENGAGEMEMT WILL BE MONITORED DAILY AND OWNED BY EVERY SCHOOL EMPLOYEE</a:t>
            </a:r>
          </a:p>
          <a:p>
            <a:pPr algn="ctr"/>
            <a:endParaRPr lang="en-US" sz="1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52AA419-3828-4491-97CA-447C240EF3B3}"/>
              </a:ext>
            </a:extLst>
          </p:cNvPr>
          <p:cNvSpPr txBox="1"/>
          <p:nvPr/>
        </p:nvSpPr>
        <p:spPr>
          <a:xfrm>
            <a:off x="6153342" y="3616441"/>
            <a:ext cx="2668519" cy="2308324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800" b="1" dirty="0">
              <a:solidFill>
                <a:schemeClr val="bg1"/>
              </a:solidFill>
            </a:endParaRPr>
          </a:p>
          <a:p>
            <a:pPr algn="ctr"/>
            <a:r>
              <a:rPr lang="en-US" sz="1800" b="1" dirty="0">
                <a:solidFill>
                  <a:schemeClr val="bg1"/>
                </a:solidFill>
              </a:rPr>
              <a:t>INDIVIDUALIZED PLANS WILL BE IMPLEMENTED AND REVIEWED TO MATCH STUDENT INTERESTS</a:t>
            </a:r>
          </a:p>
          <a:p>
            <a:pPr algn="ctr"/>
            <a:endParaRPr lang="en-US" sz="1800" dirty="0"/>
          </a:p>
        </p:txBody>
      </p:sp>
      <p:pic>
        <p:nvPicPr>
          <p:cNvPr id="23" name="Picture 2" descr="Nevada Connections Academy 555 Double Eagle Ct, Suite 2000 Reno ...">
            <a:extLst>
              <a:ext uri="{FF2B5EF4-FFF2-40B4-BE49-F238E27FC236}">
                <a16:creationId xmlns:a16="http://schemas.microsoft.com/office/drawing/2014/main" id="{FC1AF71E-49AF-4D1D-B46E-7551D45ED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611" y="6074234"/>
            <a:ext cx="2408403" cy="7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729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687"/>
          <p:cNvSpPr txBox="1"/>
          <p:nvPr/>
        </p:nvSpPr>
        <p:spPr>
          <a:xfrm>
            <a:off x="258972" y="217754"/>
            <a:ext cx="8457299" cy="5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dirty="0">
                <a:solidFill>
                  <a:srgbClr val="31849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NSPF Overview</a:t>
            </a:r>
            <a:endParaRPr sz="2400" b="1" dirty="0">
              <a:solidFill>
                <a:srgbClr val="31849B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3400" b="1" dirty="0">
              <a:solidFill>
                <a:srgbClr val="31849B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cxnSp>
        <p:nvCxnSpPr>
          <p:cNvPr id="685" name="Shape 685"/>
          <p:cNvCxnSpPr/>
          <p:nvPr/>
        </p:nvCxnSpPr>
        <p:spPr>
          <a:xfrm>
            <a:off x="364562" y="270738"/>
            <a:ext cx="84573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" name="Shape 685"/>
          <p:cNvCxnSpPr/>
          <p:nvPr/>
        </p:nvCxnSpPr>
        <p:spPr>
          <a:xfrm>
            <a:off x="364562" y="694442"/>
            <a:ext cx="84573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53521E7-E1E1-4312-A9EE-F203464F28C8}"/>
              </a:ext>
            </a:extLst>
          </p:cNvPr>
          <p:cNvGraphicFramePr>
            <a:graphicFrameLocks noGrp="1"/>
          </p:cNvGraphicFramePr>
          <p:nvPr/>
        </p:nvGraphicFramePr>
        <p:xfrm>
          <a:off x="364562" y="1085577"/>
          <a:ext cx="8351708" cy="4953000"/>
        </p:xfrm>
        <a:graphic>
          <a:graphicData uri="http://schemas.openxmlformats.org/drawingml/2006/table">
            <a:tbl>
              <a:tblPr firstRow="1" bandRow="1">
                <a:tableStyleId>{5F788CAB-E1BE-42F1-8ED6-77A8F638FF36}</a:tableStyleId>
              </a:tblPr>
              <a:tblGrid>
                <a:gridCol w="2271063">
                  <a:extLst>
                    <a:ext uri="{9D8B030D-6E8A-4147-A177-3AD203B41FA5}">
                      <a16:colId xmlns:a16="http://schemas.microsoft.com/office/drawing/2014/main" val="2237892263"/>
                    </a:ext>
                  </a:extLst>
                </a:gridCol>
                <a:gridCol w="1793581">
                  <a:extLst>
                    <a:ext uri="{9D8B030D-6E8A-4147-A177-3AD203B41FA5}">
                      <a16:colId xmlns:a16="http://schemas.microsoft.com/office/drawing/2014/main" val="2004494191"/>
                    </a:ext>
                  </a:extLst>
                </a:gridCol>
                <a:gridCol w="2143532">
                  <a:extLst>
                    <a:ext uri="{9D8B030D-6E8A-4147-A177-3AD203B41FA5}">
                      <a16:colId xmlns:a16="http://schemas.microsoft.com/office/drawing/2014/main" val="1054478870"/>
                    </a:ext>
                  </a:extLst>
                </a:gridCol>
                <a:gridCol w="2143532">
                  <a:extLst>
                    <a:ext uri="{9D8B030D-6E8A-4147-A177-3AD203B41FA5}">
                      <a16:colId xmlns:a16="http://schemas.microsoft.com/office/drawing/2014/main" val="26549960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INDICATOR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Total Possible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NCA 20/21 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NCA 21/22 Target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7376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Academic Achievement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 ACT</a:t>
                      </a:r>
                    </a:p>
                    <a:p>
                      <a:pPr algn="ctr"/>
                      <a:r>
                        <a:rPr lang="en-US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 Science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 ACT</a:t>
                      </a:r>
                    </a:p>
                    <a:p>
                      <a:pPr algn="ctr"/>
                      <a:r>
                        <a:rPr lang="en-US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 Science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 ACT</a:t>
                      </a:r>
                    </a:p>
                    <a:p>
                      <a:pPr algn="ctr"/>
                      <a:r>
                        <a:rPr lang="en-US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 Science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0527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Graduation Rate (4yr)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 (78.2% in 19/20)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16 (83%)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4899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Graduation Rate (5yr)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 (69%)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 (78.7%)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4103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English Language Proficiency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337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College &amp; Career Readiness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075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Student Engagement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483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36.5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2531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Converted to 100 point scale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40.6</a:t>
                      </a:r>
                      <a:br>
                        <a:rPr lang="en-US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</a:br>
                      <a:r>
                        <a:rPr lang="en-US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2-star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53.3</a:t>
                      </a:r>
                      <a:br>
                        <a:rPr lang="en-US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</a:br>
                      <a:r>
                        <a:rPr lang="en-US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3-star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6156554"/>
                  </a:ext>
                </a:extLst>
              </a:tr>
            </a:tbl>
          </a:graphicData>
        </a:graphic>
      </p:graphicFrame>
      <p:pic>
        <p:nvPicPr>
          <p:cNvPr id="13" name="Picture 2" descr="Nevada Connections Academy 555 Double Eagle Ct, Suite 2000 Reno ...">
            <a:extLst>
              <a:ext uri="{FF2B5EF4-FFF2-40B4-BE49-F238E27FC236}">
                <a16:creationId xmlns:a16="http://schemas.microsoft.com/office/drawing/2014/main" id="{9437F6DB-3E10-45AA-883E-667AD151C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718" y="6101407"/>
            <a:ext cx="2408403" cy="7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568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687"/>
          <p:cNvSpPr txBox="1"/>
          <p:nvPr/>
        </p:nvSpPr>
        <p:spPr>
          <a:xfrm>
            <a:off x="258972" y="217754"/>
            <a:ext cx="8457299" cy="5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dirty="0">
                <a:solidFill>
                  <a:srgbClr val="31849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Academic Achievement</a:t>
            </a:r>
            <a:endParaRPr sz="2400" b="1" dirty="0">
              <a:solidFill>
                <a:srgbClr val="31849B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3400" b="1" dirty="0">
              <a:solidFill>
                <a:srgbClr val="31849B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cxnSp>
        <p:nvCxnSpPr>
          <p:cNvPr id="685" name="Shape 685"/>
          <p:cNvCxnSpPr/>
          <p:nvPr/>
        </p:nvCxnSpPr>
        <p:spPr>
          <a:xfrm>
            <a:off x="364562" y="270738"/>
            <a:ext cx="84573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" name="Shape 685"/>
          <p:cNvCxnSpPr/>
          <p:nvPr/>
        </p:nvCxnSpPr>
        <p:spPr>
          <a:xfrm>
            <a:off x="364562" y="694442"/>
            <a:ext cx="84573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3" name="Picture 2" descr="Nevada Connections Academy 555 Double Eagle Ct, Suite 2000 Reno ...">
            <a:extLst>
              <a:ext uri="{FF2B5EF4-FFF2-40B4-BE49-F238E27FC236}">
                <a16:creationId xmlns:a16="http://schemas.microsoft.com/office/drawing/2014/main" id="{9437F6DB-3E10-45AA-883E-667AD151C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581" y="5862918"/>
            <a:ext cx="2408403" cy="7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icture containing plate&#10;&#10;Description automatically generated">
            <a:extLst>
              <a:ext uri="{FF2B5EF4-FFF2-40B4-BE49-F238E27FC236}">
                <a16:creationId xmlns:a16="http://schemas.microsoft.com/office/drawing/2014/main" id="{5BD7CDCA-7EDB-43F1-A9EA-C299FEDD7A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390" y="4427305"/>
            <a:ext cx="3804231" cy="1362277"/>
          </a:xfrm>
          <a:prstGeom prst="rect">
            <a:avLst/>
          </a:prstGeom>
        </p:spPr>
      </p:pic>
      <p:pic>
        <p:nvPicPr>
          <p:cNvPr id="3074" name="Picture 2" descr="ACT Test Prep | Kansas City, Kansas Public Library">
            <a:extLst>
              <a:ext uri="{FF2B5EF4-FFF2-40B4-BE49-F238E27FC236}">
                <a16:creationId xmlns:a16="http://schemas.microsoft.com/office/drawing/2014/main" id="{BCC42404-352C-41A5-85CD-E4B1A7B40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381" y="3646430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48BD3CC-4EA6-40DB-A652-D5BB91F44183}"/>
              </a:ext>
            </a:extLst>
          </p:cNvPr>
          <p:cNvSpPr txBox="1"/>
          <p:nvPr/>
        </p:nvSpPr>
        <p:spPr>
          <a:xfrm>
            <a:off x="364562" y="995082"/>
            <a:ext cx="84572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Playfair Display" panose="020B0604020202020204" charset="0"/>
              </a:rPr>
              <a:t>Complete ACT-based focus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400" b="1" dirty="0">
              <a:solidFill>
                <a:schemeClr val="accent1">
                  <a:lumMod val="75000"/>
                </a:schemeClr>
              </a:solidFill>
              <a:latin typeface="Playfair Display" panose="020B060402020202020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Playfair Display" panose="020B0604020202020204" charset="0"/>
              </a:rPr>
              <a:t>Subject-specific alignment to ACT, Science, EOC Exams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400" b="1" dirty="0">
              <a:solidFill>
                <a:schemeClr val="accent1">
                  <a:lumMod val="75000"/>
                </a:schemeClr>
              </a:solidFill>
              <a:latin typeface="Playfair Display" panose="020B060402020202020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Playfair Display" panose="020B0604020202020204" charset="0"/>
              </a:rPr>
              <a:t>Online ACT Practice Tests for all students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400" b="1" dirty="0">
              <a:solidFill>
                <a:schemeClr val="accent1">
                  <a:lumMod val="75000"/>
                </a:schemeClr>
              </a:solidFill>
              <a:latin typeface="Playfair Display" panose="020B060402020202020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Playfair Display" panose="020B0604020202020204" charset="0"/>
              </a:rPr>
              <a:t>Response to Intervention Program (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Playfair Display" panose="020B0604020202020204" charset="0"/>
              </a:rPr>
              <a:t>RtI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Playfair Display" panose="020B0604020202020204" charset="0"/>
              </a:rPr>
              <a:t>)</a:t>
            </a:r>
          </a:p>
          <a:p>
            <a:endParaRPr lang="en-US" sz="2400" b="1" dirty="0">
              <a:solidFill>
                <a:schemeClr val="accent1"/>
              </a:solidFill>
              <a:latin typeface="Playfair Display" panose="020B060402020202020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400" b="1" dirty="0">
              <a:solidFill>
                <a:schemeClr val="accent1"/>
              </a:solidFill>
              <a:latin typeface="Playfair Display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845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687"/>
          <p:cNvSpPr txBox="1"/>
          <p:nvPr/>
        </p:nvSpPr>
        <p:spPr>
          <a:xfrm>
            <a:off x="258972" y="217754"/>
            <a:ext cx="8457299" cy="5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dirty="0">
                <a:solidFill>
                  <a:srgbClr val="31849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Academic Achievement</a:t>
            </a:r>
            <a:endParaRPr sz="2400" b="1" dirty="0">
              <a:solidFill>
                <a:srgbClr val="31849B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3400" b="1" dirty="0">
              <a:solidFill>
                <a:srgbClr val="31849B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cxnSp>
        <p:nvCxnSpPr>
          <p:cNvPr id="685" name="Shape 685"/>
          <p:cNvCxnSpPr/>
          <p:nvPr/>
        </p:nvCxnSpPr>
        <p:spPr>
          <a:xfrm>
            <a:off x="364562" y="270738"/>
            <a:ext cx="84573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" name="Shape 685"/>
          <p:cNvCxnSpPr/>
          <p:nvPr/>
        </p:nvCxnSpPr>
        <p:spPr>
          <a:xfrm>
            <a:off x="364562" y="694442"/>
            <a:ext cx="84573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3" name="Picture 2" descr="Nevada Connections Academy 555 Double Eagle Ct, Suite 2000 Reno ...">
            <a:extLst>
              <a:ext uri="{FF2B5EF4-FFF2-40B4-BE49-F238E27FC236}">
                <a16:creationId xmlns:a16="http://schemas.microsoft.com/office/drawing/2014/main" id="{9437F6DB-3E10-45AA-883E-667AD151C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718" y="6101407"/>
            <a:ext cx="2408403" cy="7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FBED21-5C6F-44EB-A130-FB441D9645EA}"/>
              </a:ext>
            </a:extLst>
          </p:cNvPr>
          <p:cNvSpPr txBox="1"/>
          <p:nvPr/>
        </p:nvSpPr>
        <p:spPr>
          <a:xfrm>
            <a:off x="364562" y="995082"/>
            <a:ext cx="84572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Playfair Display" panose="020B0604020202020204" charset="0"/>
              </a:rPr>
              <a:t>CCR Placement Sessions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400" b="1" dirty="0">
              <a:solidFill>
                <a:schemeClr val="accent1">
                  <a:lumMod val="75000"/>
                </a:schemeClr>
              </a:solidFill>
              <a:latin typeface="Playfair Display" panose="020B060402020202020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Playfair Display" panose="020B0604020202020204" charset="0"/>
              </a:rPr>
              <a:t>New Student Enrollment Calls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400" b="1" dirty="0">
              <a:solidFill>
                <a:schemeClr val="accent1">
                  <a:lumMod val="75000"/>
                </a:schemeClr>
              </a:solidFill>
              <a:latin typeface="Playfair Display" panose="020B060402020202020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Playfair Display" panose="020B0604020202020204" charset="0"/>
              </a:rPr>
              <a:t>Academic Probation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400" b="1" dirty="0">
              <a:solidFill>
                <a:schemeClr val="accent1">
                  <a:lumMod val="75000"/>
                </a:schemeClr>
              </a:solidFill>
              <a:latin typeface="Playfair Display" panose="020B060402020202020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Playfair Display" panose="020B0604020202020204" charset="0"/>
              </a:rPr>
              <a:t>Department and Grade Level Professional Learning Communities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400" b="1" dirty="0">
              <a:solidFill>
                <a:schemeClr val="accent1">
                  <a:lumMod val="75000"/>
                </a:schemeClr>
              </a:solidFill>
              <a:latin typeface="Playfair Display" panose="020B060402020202020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Playfair Display" panose="020B0604020202020204" charset="0"/>
              </a:rPr>
              <a:t>ACT Instructional Training for All Teachers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400" b="1" dirty="0">
              <a:solidFill>
                <a:schemeClr val="accent1">
                  <a:lumMod val="75000"/>
                </a:schemeClr>
              </a:solidFill>
              <a:latin typeface="Playfair Display" panose="020B060402020202020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Playfair Display" panose="020B0604020202020204" charset="0"/>
              </a:rPr>
              <a:t>Progress Monitoring and Formative Benchmarking </a:t>
            </a:r>
          </a:p>
        </p:txBody>
      </p:sp>
    </p:spTree>
    <p:extLst>
      <p:ext uri="{BB962C8B-B14F-4D97-AF65-F5344CB8AC3E}">
        <p14:creationId xmlns:p14="http://schemas.microsoft.com/office/powerpoint/2010/main" val="783046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687"/>
          <p:cNvSpPr txBox="1"/>
          <p:nvPr/>
        </p:nvSpPr>
        <p:spPr>
          <a:xfrm>
            <a:off x="258972" y="217754"/>
            <a:ext cx="8457299" cy="5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dirty="0">
                <a:solidFill>
                  <a:srgbClr val="31849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Academic Achievement – Understanding Escalation</a:t>
            </a:r>
            <a:endParaRPr sz="2400" b="1" dirty="0">
              <a:solidFill>
                <a:srgbClr val="31849B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3400" b="1" dirty="0">
              <a:solidFill>
                <a:srgbClr val="31849B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cxnSp>
        <p:nvCxnSpPr>
          <p:cNvPr id="685" name="Shape 685"/>
          <p:cNvCxnSpPr/>
          <p:nvPr/>
        </p:nvCxnSpPr>
        <p:spPr>
          <a:xfrm>
            <a:off x="364562" y="270738"/>
            <a:ext cx="84573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" name="Shape 685"/>
          <p:cNvCxnSpPr/>
          <p:nvPr/>
        </p:nvCxnSpPr>
        <p:spPr>
          <a:xfrm>
            <a:off x="364562" y="694442"/>
            <a:ext cx="84573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3" name="Picture 2" descr="Nevada Connections Academy 555 Double Eagle Ct, Suite 2000 Reno ...">
            <a:extLst>
              <a:ext uri="{FF2B5EF4-FFF2-40B4-BE49-F238E27FC236}">
                <a16:creationId xmlns:a16="http://schemas.microsoft.com/office/drawing/2014/main" id="{9437F6DB-3E10-45AA-883E-667AD151C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718" y="6101407"/>
            <a:ext cx="2408403" cy="7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BDC1DB2-FF8E-406A-BBF9-300078A82D67}"/>
              </a:ext>
            </a:extLst>
          </p:cNvPr>
          <p:cNvSpPr txBox="1"/>
          <p:nvPr/>
        </p:nvSpPr>
        <p:spPr>
          <a:xfrm>
            <a:off x="686701" y="908271"/>
            <a:ext cx="8457299" cy="4131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50" b="1" dirty="0">
              <a:solidFill>
                <a:schemeClr val="accent1"/>
              </a:solidFill>
              <a:latin typeface="Playfair Display" panose="020B0604020202020204" charset="0"/>
            </a:endParaRPr>
          </a:p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Playfair Display" panose="020B0604020202020204" charset="0"/>
              </a:rPr>
              <a:t>What is Escalation? </a:t>
            </a:r>
          </a:p>
          <a:p>
            <a:endParaRPr lang="en-US" sz="2800" dirty="0">
              <a:latin typeface="Playfair Display" panose="020B0604020202020204" charset="0"/>
            </a:endParaRPr>
          </a:p>
          <a:p>
            <a:r>
              <a:rPr lang="en-US" sz="2800" dirty="0">
                <a:latin typeface="Playfair Display" panose="020B0604020202020204" charset="0"/>
              </a:rPr>
              <a:t>Escalation is the system Nevada Connections Academy uses to monitor student progress, attendance, and performance. It is monitored weekly.</a:t>
            </a:r>
          </a:p>
          <a:p>
            <a:endParaRPr lang="en-US" sz="2800" dirty="0">
              <a:latin typeface="Playfair Display" panose="020B0604020202020204" charset="0"/>
            </a:endParaRPr>
          </a:p>
          <a:p>
            <a:r>
              <a:rPr lang="en-US" sz="2800" dirty="0">
                <a:latin typeface="Playfair Display" panose="020B0604020202020204" charset="0"/>
              </a:rPr>
              <a:t>The three stages of escalation are </a:t>
            </a:r>
            <a:r>
              <a:rPr lang="en-US" sz="2800" b="1" dirty="0">
                <a:latin typeface="Playfair Display" panose="020B0604020202020204" charset="0"/>
              </a:rPr>
              <a:t>On-Track</a:t>
            </a:r>
            <a:r>
              <a:rPr lang="en-US" sz="2800" dirty="0">
                <a:latin typeface="Playfair Display" panose="020B0604020202020204" charset="0"/>
              </a:rPr>
              <a:t>, </a:t>
            </a:r>
            <a:r>
              <a:rPr lang="en-US" sz="2800" b="1" dirty="0">
                <a:latin typeface="Playfair Display" panose="020B0604020202020204" charset="0"/>
              </a:rPr>
              <a:t>Approaching Alarm </a:t>
            </a:r>
            <a:r>
              <a:rPr lang="en-US" sz="2800" dirty="0">
                <a:latin typeface="Playfair Display" panose="020B0604020202020204" charset="0"/>
              </a:rPr>
              <a:t>and </a:t>
            </a:r>
            <a:r>
              <a:rPr lang="en-US" sz="2800" b="1" dirty="0">
                <a:latin typeface="Playfair Display" panose="020B0604020202020204" charset="0"/>
              </a:rPr>
              <a:t>Alarm</a:t>
            </a:r>
            <a:r>
              <a:rPr lang="en-US" sz="2800" dirty="0">
                <a:latin typeface="Playfair Display" panose="020B060402020202020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40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687"/>
          <p:cNvSpPr txBox="1"/>
          <p:nvPr/>
        </p:nvSpPr>
        <p:spPr>
          <a:xfrm>
            <a:off x="258972" y="217754"/>
            <a:ext cx="8457299" cy="5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dirty="0">
                <a:solidFill>
                  <a:srgbClr val="31849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Academic Achievement – Understanding Escalation</a:t>
            </a:r>
            <a:endParaRPr sz="2400" b="1" dirty="0">
              <a:solidFill>
                <a:srgbClr val="31849B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3400" b="1" dirty="0">
              <a:solidFill>
                <a:srgbClr val="31849B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cxnSp>
        <p:nvCxnSpPr>
          <p:cNvPr id="685" name="Shape 685"/>
          <p:cNvCxnSpPr/>
          <p:nvPr/>
        </p:nvCxnSpPr>
        <p:spPr>
          <a:xfrm>
            <a:off x="364562" y="270738"/>
            <a:ext cx="84573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" name="Shape 685"/>
          <p:cNvCxnSpPr/>
          <p:nvPr/>
        </p:nvCxnSpPr>
        <p:spPr>
          <a:xfrm>
            <a:off x="364562" y="694442"/>
            <a:ext cx="84573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3" name="Picture 2" descr="Nevada Connections Academy 555 Double Eagle Ct, Suite 2000 Reno ...">
            <a:extLst>
              <a:ext uri="{FF2B5EF4-FFF2-40B4-BE49-F238E27FC236}">
                <a16:creationId xmlns:a16="http://schemas.microsoft.com/office/drawing/2014/main" id="{9437F6DB-3E10-45AA-883E-667AD151C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718" y="6101407"/>
            <a:ext cx="2408403" cy="7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3E0E806-69A2-4385-8C01-B34AE14574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990" y="3567312"/>
            <a:ext cx="5355219" cy="3072934"/>
          </a:xfrm>
          <a:prstGeom prst="rect">
            <a:avLst/>
          </a:prstGeom>
        </p:spPr>
      </p:pic>
      <p:pic>
        <p:nvPicPr>
          <p:cNvPr id="8" name="Picture 7" descr="An image shows the My Students page.">
            <a:extLst>
              <a:ext uri="{FF2B5EF4-FFF2-40B4-BE49-F238E27FC236}">
                <a16:creationId xmlns:a16="http://schemas.microsoft.com/office/drawing/2014/main" id="{E0730CE2-4811-4CD3-959C-198130812F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9945" y="933102"/>
            <a:ext cx="6206533" cy="2252971"/>
          </a:xfrm>
          <a:prstGeom prst="rect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12953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687"/>
          <p:cNvSpPr txBox="1"/>
          <p:nvPr/>
        </p:nvSpPr>
        <p:spPr>
          <a:xfrm>
            <a:off x="258972" y="217754"/>
            <a:ext cx="8457299" cy="5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dirty="0">
                <a:solidFill>
                  <a:srgbClr val="31849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Academic Achievement – Student Performance</a:t>
            </a:r>
            <a:endParaRPr sz="2400" b="1" dirty="0">
              <a:solidFill>
                <a:srgbClr val="31849B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3400" b="1" dirty="0">
              <a:solidFill>
                <a:srgbClr val="31849B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cxnSp>
        <p:nvCxnSpPr>
          <p:cNvPr id="685" name="Shape 685"/>
          <p:cNvCxnSpPr/>
          <p:nvPr/>
        </p:nvCxnSpPr>
        <p:spPr>
          <a:xfrm>
            <a:off x="364562" y="270738"/>
            <a:ext cx="84573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" name="Shape 685"/>
          <p:cNvCxnSpPr/>
          <p:nvPr/>
        </p:nvCxnSpPr>
        <p:spPr>
          <a:xfrm>
            <a:off x="364562" y="694442"/>
            <a:ext cx="84573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3" name="Picture 2" descr="Nevada Connections Academy 555 Double Eagle Ct, Suite 2000 Reno ...">
            <a:extLst>
              <a:ext uri="{FF2B5EF4-FFF2-40B4-BE49-F238E27FC236}">
                <a16:creationId xmlns:a16="http://schemas.microsoft.com/office/drawing/2014/main" id="{9437F6DB-3E10-45AA-883E-667AD151C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718" y="6101407"/>
            <a:ext cx="2408403" cy="7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1493223-7677-4976-A581-6659BE7EBA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562" y="1319913"/>
            <a:ext cx="8457296" cy="452325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B566251-2045-4C5B-8C43-8D117CAEF442}"/>
              </a:ext>
            </a:extLst>
          </p:cNvPr>
          <p:cNvSpPr/>
          <p:nvPr/>
        </p:nvSpPr>
        <p:spPr>
          <a:xfrm>
            <a:off x="2164976" y="4652682"/>
            <a:ext cx="1264024" cy="11904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50788"/>
      </p:ext>
    </p:extLst>
  </p:cSld>
  <p:clrMapOvr>
    <a:masterClrMapping/>
  </p:clrMapOvr>
</p:sld>
</file>

<file path=ppt/theme/theme1.xml><?xml version="1.0" encoding="utf-8"?>
<a:theme xmlns:a="http://schemas.openxmlformats.org/drawingml/2006/main" name="Pearson">
  <a:themeElements>
    <a:clrScheme name="Pearson">
      <a:dk1>
        <a:srgbClr val="007FA3"/>
      </a:dk1>
      <a:lt1>
        <a:srgbClr val="FFFFFF"/>
      </a:lt1>
      <a:dk2>
        <a:srgbClr val="003057"/>
      </a:dk2>
      <a:lt2>
        <a:srgbClr val="000000"/>
      </a:lt2>
      <a:accent1>
        <a:srgbClr val="007FA3"/>
      </a:accent1>
      <a:accent2>
        <a:srgbClr val="008638"/>
      </a:accent2>
      <a:accent3>
        <a:srgbClr val="D2DB0E"/>
      </a:accent3>
      <a:accent4>
        <a:srgbClr val="505759"/>
      </a:accent4>
      <a:accent5>
        <a:srgbClr val="005A70"/>
      </a:accent5>
      <a:accent6>
        <a:srgbClr val="D4EAE4"/>
      </a:accent6>
      <a:hlink>
        <a:srgbClr val="007FA3"/>
      </a:hlink>
      <a:folHlink>
        <a:srgbClr val="007FA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earson">
  <a:themeElements>
    <a:clrScheme name="Pearson">
      <a:dk1>
        <a:srgbClr val="007FA3"/>
      </a:dk1>
      <a:lt1>
        <a:srgbClr val="FFFFFF"/>
      </a:lt1>
      <a:dk2>
        <a:srgbClr val="003057"/>
      </a:dk2>
      <a:lt2>
        <a:srgbClr val="000000"/>
      </a:lt2>
      <a:accent1>
        <a:srgbClr val="007FA3"/>
      </a:accent1>
      <a:accent2>
        <a:srgbClr val="008638"/>
      </a:accent2>
      <a:accent3>
        <a:srgbClr val="D2DB0E"/>
      </a:accent3>
      <a:accent4>
        <a:srgbClr val="505759"/>
      </a:accent4>
      <a:accent5>
        <a:srgbClr val="005A70"/>
      </a:accent5>
      <a:accent6>
        <a:srgbClr val="D4EAE4"/>
      </a:accent6>
      <a:hlink>
        <a:srgbClr val="007FA3"/>
      </a:hlink>
      <a:folHlink>
        <a:srgbClr val="007FA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2352C982C94548BCC86B5223D4C387" ma:contentTypeVersion="13" ma:contentTypeDescription="Create a new document." ma:contentTypeScope="" ma:versionID="9ff113d4936f476a76fa519bee257a13">
  <xsd:schema xmlns:xsd="http://www.w3.org/2001/XMLSchema" xmlns:xs="http://www.w3.org/2001/XMLSchema" xmlns:p="http://schemas.microsoft.com/office/2006/metadata/properties" xmlns:ns3="024c5132-e8f5-4123-971c-239c17fa48db" xmlns:ns4="7e9f3cb4-d1fb-4a8e-8884-0a73a3719474" targetNamespace="http://schemas.microsoft.com/office/2006/metadata/properties" ma:root="true" ma:fieldsID="95f8d132b59471a949bbe46d47384786" ns3:_="" ns4:_="">
    <xsd:import namespace="024c5132-e8f5-4123-971c-239c17fa48db"/>
    <xsd:import namespace="7e9f3cb4-d1fb-4a8e-8884-0a73a371947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4c5132-e8f5-4123-971c-239c17fa48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9f3cb4-d1fb-4a8e-8884-0a73a371947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305BEB2-150D-4CCD-A8B3-8963E1BF4B87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024c5132-e8f5-4123-971c-239c17fa48db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7e9f3cb4-d1fb-4a8e-8884-0a73a371947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0EDD89A-A4D7-44AE-9AE0-1C2756AE40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4c5132-e8f5-4123-971c-239c17fa48db"/>
    <ds:schemaRef ds:uri="7e9f3cb4-d1fb-4a8e-8884-0a73a37194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E148A04-15E4-45E6-9337-5EED7EDDA52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19659</TotalTime>
  <Words>646</Words>
  <Application>Microsoft Office PowerPoint</Application>
  <PresentationFormat>On-screen Show (4:3)</PresentationFormat>
  <Paragraphs>143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Cambria</vt:lpstr>
      <vt:lpstr>Wingdings</vt:lpstr>
      <vt:lpstr>Arial</vt:lpstr>
      <vt:lpstr>Open Sans</vt:lpstr>
      <vt:lpstr>Playfair Display</vt:lpstr>
      <vt:lpstr>Pearson</vt:lpstr>
      <vt:lpstr>Simple Light</vt:lpstr>
      <vt:lpstr>Pearson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agreeson</dc:creator>
  <cp:lastModifiedBy>Chris McBride</cp:lastModifiedBy>
  <cp:revision>304</cp:revision>
  <dcterms:modified xsi:type="dcterms:W3CDTF">2020-07-17T17:12:01Z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0x0101000D2352C982C94548BCC86B5223D4C387</vt:lpwstr>
  </property>
</Properties>
</file>